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1" r:id="rId2"/>
    <p:sldMasterId id="2147483673" r:id="rId3"/>
  </p:sldMasterIdLst>
  <p:notesMasterIdLst>
    <p:notesMasterId r:id="rId23"/>
  </p:notesMasterIdLst>
  <p:handoutMasterIdLst>
    <p:handoutMasterId r:id="rId24"/>
  </p:handoutMasterIdLst>
  <p:sldIdLst>
    <p:sldId id="348" r:id="rId4"/>
    <p:sldId id="258" r:id="rId5"/>
    <p:sldId id="259" r:id="rId6"/>
    <p:sldId id="350" r:id="rId7"/>
    <p:sldId id="370" r:id="rId8"/>
    <p:sldId id="361" r:id="rId9"/>
    <p:sldId id="352" r:id="rId10"/>
    <p:sldId id="357" r:id="rId11"/>
    <p:sldId id="358" r:id="rId12"/>
    <p:sldId id="349" r:id="rId13"/>
    <p:sldId id="343" r:id="rId14"/>
    <p:sldId id="364" r:id="rId15"/>
    <p:sldId id="362" r:id="rId16"/>
    <p:sldId id="365" r:id="rId17"/>
    <p:sldId id="366" r:id="rId18"/>
    <p:sldId id="369" r:id="rId19"/>
    <p:sldId id="368" r:id="rId20"/>
    <p:sldId id="371" r:id="rId21"/>
    <p:sldId id="271" r:id="rId22"/>
  </p:sldIdLst>
  <p:sldSz cx="9144000" cy="6858000" type="letter"/>
  <p:notesSz cx="9144000" cy="6858000"/>
  <p:defaultTextStyle>
    <a:defPPr>
      <a:defRPr lang="tr-T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1C1"/>
    <a:srgbClr val="FE0000"/>
    <a:srgbClr val="DAEFC3"/>
    <a:srgbClr val="020E03"/>
    <a:srgbClr val="333300"/>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588" autoAdjust="0"/>
    <p:restoredTop sz="82698" autoAdjust="0"/>
  </p:normalViewPr>
  <p:slideViewPr>
    <p:cSldViewPr>
      <p:cViewPr>
        <p:scale>
          <a:sx n="80" d="100"/>
          <a:sy n="80" d="100"/>
        </p:scale>
        <p:origin x="-1794" y="-4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35" d="100"/>
          <a:sy n="135" d="100"/>
        </p:scale>
        <p:origin x="-564" y="-96"/>
      </p:cViewPr>
      <p:guideLst>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tr-TR"/>
          </a:p>
        </p:txBody>
      </p:sp>
      <p:sp>
        <p:nvSpPr>
          <p:cNvPr id="3" name="Date Placeholder 2"/>
          <p:cNvSpPr>
            <a:spLocks noGrp="1"/>
          </p:cNvSpPr>
          <p:nvPr>
            <p:ph type="dt" sz="quarter" idx="1"/>
          </p:nvPr>
        </p:nvSpPr>
        <p:spPr>
          <a:xfrm>
            <a:off x="5180013" y="0"/>
            <a:ext cx="3962400" cy="3429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E5DC67E4-83F0-492A-A1EF-DB36301BCF5A}" type="datetimeFigureOut">
              <a:rPr lang="tr-TR"/>
              <a:pPr>
                <a:defRPr/>
              </a:pPr>
              <a:t>31.05.2012</a:t>
            </a:fld>
            <a:endParaRPr lang="tr-TR"/>
          </a:p>
        </p:txBody>
      </p:sp>
      <p:sp>
        <p:nvSpPr>
          <p:cNvPr id="4" name="Footer Placeholder 3"/>
          <p:cNvSpPr>
            <a:spLocks noGrp="1"/>
          </p:cNvSpPr>
          <p:nvPr>
            <p:ph type="ftr" sz="quarter" idx="2"/>
          </p:nvPr>
        </p:nvSpPr>
        <p:spPr>
          <a:xfrm>
            <a:off x="0" y="6513513"/>
            <a:ext cx="3962400" cy="3429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tr-TR"/>
          </a:p>
        </p:txBody>
      </p:sp>
      <p:sp>
        <p:nvSpPr>
          <p:cNvPr id="5" name="Slide Number Placeholder 4"/>
          <p:cNvSpPr>
            <a:spLocks noGrp="1"/>
          </p:cNvSpPr>
          <p:nvPr>
            <p:ph type="sldNum" sz="quarter" idx="3"/>
          </p:nvPr>
        </p:nvSpPr>
        <p:spPr>
          <a:xfrm>
            <a:off x="5180013" y="6513513"/>
            <a:ext cx="3962400" cy="3429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331D9468-DA9A-4517-8FA9-BC4A018FBEA9}" type="slidenum">
              <a:rPr lang="tr-TR"/>
              <a:pPr>
                <a:defRPr/>
              </a:pPr>
              <a:t>‹#›</a:t>
            </a:fld>
            <a:endParaRPr lang="tr-TR"/>
          </a:p>
        </p:txBody>
      </p:sp>
    </p:spTree>
    <p:extLst>
      <p:ext uri="{BB962C8B-B14F-4D97-AF65-F5344CB8AC3E}">
        <p14:creationId xmlns:p14="http://schemas.microsoft.com/office/powerpoint/2010/main" val="97726080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tr-T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5A7280F9-7BC1-4AC3-95D6-F15C8773B7D4}" type="datetimeFigureOut">
              <a:rPr lang="tr-TR"/>
              <a:pPr>
                <a:defRPr/>
              </a:pPr>
              <a:t>31.05.2012</a:t>
            </a:fld>
            <a:endParaRPr lang="tr-TR"/>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tr-TR" noProof="0"/>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tr-TR"/>
          </a:p>
        </p:txBody>
      </p:sp>
      <p:sp>
        <p:nvSpPr>
          <p:cNvPr id="8" name="Slide Number Placeholder 7"/>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580A045D-731E-4981-AF27-8DDCD5BD3EA7}" type="slidenum">
              <a:rPr lang="tr-TR"/>
              <a:pPr>
                <a:defRPr/>
              </a:pPr>
              <a:t>‹#›</a:t>
            </a:fld>
            <a:endParaRPr lang="tr-TR"/>
          </a:p>
        </p:txBody>
      </p:sp>
    </p:spTree>
    <p:extLst>
      <p:ext uri="{BB962C8B-B14F-4D97-AF65-F5344CB8AC3E}">
        <p14:creationId xmlns:p14="http://schemas.microsoft.com/office/powerpoint/2010/main" val="2022205924"/>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bwMode="auto">
          <a:xfrm>
            <a:off x="2857500" y="514350"/>
            <a:ext cx="3429000" cy="25717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3584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368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AC063D6-55CA-49A6-9B31-8A4BBCEBBFE0}" type="slidenum">
              <a:rPr lang="tr-TR" smtClean="0"/>
              <a:pPr fontAlgn="base">
                <a:spcBef>
                  <a:spcPct val="0"/>
                </a:spcBef>
                <a:spcAft>
                  <a:spcPct val="0"/>
                </a:spcAft>
                <a:defRPr/>
              </a:pPr>
              <a:t>1</a:t>
            </a:fld>
            <a:endParaRPr lang="tr-T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bwMode="auto">
          <a:xfrm>
            <a:off x="2857500" y="514350"/>
            <a:ext cx="3429000" cy="25717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3686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tr-TR" b="1" dirty="0" smtClean="0"/>
              <a:t>In this presentation  </a:t>
            </a:r>
            <a:r>
              <a:rPr lang="tr-TR" dirty="0" smtClean="0"/>
              <a:t>I’m going to describe Artificial Neural Network, cogeneration, energy and exergy terms at the introduction section. Then I’m goint to give some information about the system that we investigated.  After that I’m going to give some equations which are used in both exergy and ANN analysis. </a:t>
            </a:r>
          </a:p>
          <a:p>
            <a:pPr eaLnBrk="1" hangingPunct="1">
              <a:spcBef>
                <a:spcPct val="0"/>
              </a:spcBef>
            </a:pPr>
            <a:r>
              <a:rPr lang="tr-TR" dirty="0" smtClean="0"/>
              <a:t>In results section I’m going to figure out results that we obtained from the calculation of exergy analysis and  results that we found from ANN analysis.</a:t>
            </a:r>
          </a:p>
          <a:p>
            <a:pPr eaLnBrk="1" hangingPunct="1">
              <a:spcBef>
                <a:spcPct val="0"/>
              </a:spcBef>
            </a:pPr>
            <a:r>
              <a:rPr lang="tr-TR" dirty="0" smtClean="0"/>
              <a:t>I’m going conclude my presentation. </a:t>
            </a:r>
          </a:p>
          <a:p>
            <a:pPr eaLnBrk="1" hangingPunct="1">
              <a:spcBef>
                <a:spcPct val="0"/>
              </a:spcBef>
            </a:pPr>
            <a:endParaRPr lang="tr-TR" dirty="0" smtClean="0"/>
          </a:p>
        </p:txBody>
      </p:sp>
      <p:sp>
        <p:nvSpPr>
          <p:cNvPr id="378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FCFD76F-F0A0-4C50-919E-A65D848684DF}" type="slidenum">
              <a:rPr lang="tr-TR" smtClean="0"/>
              <a:pPr fontAlgn="base">
                <a:spcBef>
                  <a:spcPct val="0"/>
                </a:spcBef>
                <a:spcAft>
                  <a:spcPct val="0"/>
                </a:spcAft>
                <a:defRPr/>
              </a:pPr>
              <a:t>2</a:t>
            </a:fld>
            <a:endParaRPr lang="tr-T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p:cNvSpPr>
          <p:nvPr>
            <p:ph type="sldImg"/>
          </p:nvPr>
        </p:nvSpPr>
        <p:spPr bwMode="auto">
          <a:xfrm>
            <a:off x="2857500" y="514350"/>
            <a:ext cx="3429000" cy="25717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spcAft>
                <a:spcPts val="0"/>
              </a:spcAft>
            </a:pPr>
            <a:r>
              <a:rPr lang="en-CA" sz="1000" dirty="0" smtClean="0">
                <a:latin typeface="+mn-lt"/>
              </a:rPr>
              <a:t>In this study</a:t>
            </a:r>
            <a:r>
              <a:rPr lang="tr-TR" sz="1000" dirty="0" smtClean="0">
                <a:latin typeface="+mn-lt"/>
              </a:rPr>
              <a:t>;</a:t>
            </a:r>
          </a:p>
          <a:p>
            <a:pPr algn="just">
              <a:spcAft>
                <a:spcPts val="0"/>
              </a:spcAft>
            </a:pPr>
            <a:r>
              <a:rPr lang="en-CA" sz="1000" dirty="0" smtClean="0">
                <a:latin typeface="+mn-lt"/>
              </a:rPr>
              <a:t> a C++ code with Artificial Neural Network (ANN) library is developed by authors to obtain results of exergy analysis of a real vertical ground source heat pump system. As an ANN application FANN library is implemented to this C++ code. In addition dynamic data with 1 second intervals are used to obtain high precision exergetic values and  MySQL database is chosen as a database application to store those data.</a:t>
            </a:r>
            <a:endParaRPr lang="tr-TR" sz="1000" dirty="0" smtClean="0">
              <a:latin typeface="+mn-lt"/>
            </a:endParaRPr>
          </a:p>
          <a:p>
            <a:pPr eaLnBrk="1" hangingPunct="1">
              <a:spcBef>
                <a:spcPct val="0"/>
              </a:spcBef>
            </a:pPr>
            <a:endParaRPr kumimoji="0" lang="tr-TR" sz="1000" b="0" i="0" u="none" strike="noStrike" kern="1200" cap="none" normalizeH="0" baseline="0" dirty="0" smtClean="0">
              <a:ln>
                <a:noFill/>
              </a:ln>
              <a:solidFill>
                <a:schemeClr val="tx1"/>
              </a:solidFill>
              <a:effectLst/>
              <a:latin typeface="+mn-lt"/>
              <a:ea typeface="Times New Roman" pitchFamily="18" charset="0"/>
              <a:cs typeface="+mn-cs"/>
            </a:endParaRPr>
          </a:p>
          <a:p>
            <a:pPr eaLnBrk="1" hangingPunct="1">
              <a:spcBef>
                <a:spcPct val="0"/>
              </a:spcBef>
            </a:pPr>
            <a:r>
              <a:rPr kumimoji="0" lang="en-CA" sz="1000" b="0" i="0" u="none" strike="noStrike" kern="1200" cap="none" normalizeH="0" baseline="0" dirty="0" smtClean="0">
                <a:ln>
                  <a:noFill/>
                </a:ln>
                <a:solidFill>
                  <a:schemeClr val="tx1"/>
                </a:solidFill>
                <a:effectLst/>
                <a:latin typeface="+mn-lt"/>
                <a:ea typeface="Times New Roman" pitchFamily="18" charset="0"/>
                <a:cs typeface="+mn-cs"/>
              </a:rPr>
              <a:t>After modeling system and analysis of actual operational data, exergetic values are found by using both thermodynamic equations and FANN library. Results are shown by both graphics and tables.  As a result, acceptable R (Regression) values and RMSE (Root Mean Square Error) values are found which means that ANN applications are applicable to dynamic exergy analysis of vertical ground source heat pumps</a:t>
            </a:r>
            <a:r>
              <a:rPr kumimoji="0" lang="tr-TR" sz="1000" b="0" i="0" u="none" strike="noStrike" kern="1200" cap="none" normalizeH="0" baseline="0" dirty="0" smtClean="0">
                <a:ln>
                  <a:noFill/>
                </a:ln>
                <a:solidFill>
                  <a:schemeClr val="tx1"/>
                </a:solidFill>
                <a:effectLst/>
                <a:latin typeface="+mn-lt"/>
                <a:ea typeface="+mn-ea"/>
                <a:cs typeface="+mn-cs"/>
              </a:rPr>
              <a:t> </a:t>
            </a:r>
            <a:endParaRPr lang="tr-TR" dirty="0" smtClean="0"/>
          </a:p>
        </p:txBody>
      </p:sp>
      <p:sp>
        <p:nvSpPr>
          <p:cNvPr id="389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1BE4F03-E71C-41E7-ABDD-ABD8282944D0}" type="slidenum">
              <a:rPr lang="tr-TR" smtClean="0"/>
              <a:pPr fontAlgn="base">
                <a:spcBef>
                  <a:spcPct val="0"/>
                </a:spcBef>
                <a:spcAft>
                  <a:spcPct val="0"/>
                </a:spcAft>
                <a:defRPr/>
              </a:pPr>
              <a:t>3</a:t>
            </a:fld>
            <a:endParaRPr lang="tr-T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p:cNvSpPr>
          <p:nvPr>
            <p:ph type="sldImg"/>
          </p:nvPr>
        </p:nvSpPr>
        <p:spPr bwMode="auto">
          <a:xfrm>
            <a:off x="2857500" y="514350"/>
            <a:ext cx="3429000" cy="257175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tr-TR" dirty="0" smtClean="0"/>
              <a:t>According to Artificial Neural Network theory network consists of connected artificial neurons. Here is a basic ANN neuron where X is input, W is weightof a input, g is sigmoid function and y is output. Mean Square Error (MSE) and Root Mean Square Error (RMSE) are helpfull parameters to see closer realation between target (t) and output (o) values. p is number of patterns which means different inputs obtained at different times.</a:t>
            </a:r>
          </a:p>
          <a:p>
            <a:pPr eaLnBrk="1" hangingPunct="1">
              <a:spcBef>
                <a:spcPct val="0"/>
              </a:spcBef>
            </a:pPr>
            <a:endParaRPr lang="tr-TR" dirty="0" smtClean="0"/>
          </a:p>
          <a:p>
            <a:pPr eaLnBrk="1" hangingPunct="1">
              <a:spcBef>
                <a:spcPct val="0"/>
              </a:spcBef>
            </a:pPr>
            <a:endParaRPr lang="tr-TR" dirty="0" smtClean="0"/>
          </a:p>
          <a:p>
            <a:pPr eaLnBrk="1" hangingPunct="1">
              <a:spcBef>
                <a:spcPct val="0"/>
              </a:spcBef>
            </a:pPr>
            <a:r>
              <a:rPr lang="tr-TR" dirty="0" smtClean="0"/>
              <a:t>There are many sigmoid functions that can be used by a neuron, one of them is shown here. </a:t>
            </a:r>
          </a:p>
          <a:p>
            <a:pPr eaLnBrk="1" hangingPunct="1">
              <a:spcBef>
                <a:spcPct val="0"/>
              </a:spcBef>
            </a:pPr>
            <a:endParaRPr lang="tr-TR" dirty="0" smtClean="0"/>
          </a:p>
          <a:p>
            <a:pPr eaLnBrk="1" hangingPunct="1">
              <a:spcBef>
                <a:spcPct val="0"/>
              </a:spcBef>
            </a:pPr>
            <a:r>
              <a:rPr lang="tr-TR" dirty="0" smtClean="0"/>
              <a:t>These connected artificial neurons called as ANN as shown in this 3rd figure which is similar to neural network of a human brain  as shown in the last figure.</a:t>
            </a:r>
          </a:p>
          <a:p>
            <a:pPr eaLnBrk="1" hangingPunct="1">
              <a:spcBef>
                <a:spcPct val="0"/>
              </a:spcBef>
            </a:pPr>
            <a:endParaRPr lang="tr-TR" dirty="0" smtClean="0"/>
          </a:p>
          <a:p>
            <a:pPr eaLnBrk="1" hangingPunct="1">
              <a:spcBef>
                <a:spcPct val="0"/>
              </a:spcBef>
            </a:pPr>
            <a:endParaRPr lang="tr-TR" dirty="0" smtClean="0"/>
          </a:p>
        </p:txBody>
      </p:sp>
      <p:sp>
        <p:nvSpPr>
          <p:cNvPr id="491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F09E58E-3045-4948-B2B8-546D06431CCF}" type="slidenum">
              <a:rPr lang="tr-TR" smtClean="0"/>
              <a:pPr fontAlgn="base">
                <a:spcBef>
                  <a:spcPct val="0"/>
                </a:spcBef>
                <a:spcAft>
                  <a:spcPct val="0"/>
                </a:spcAft>
                <a:defRPr/>
              </a:pPr>
              <a:t>8</a:t>
            </a:fld>
            <a:endParaRPr lang="tr-T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p:cNvSpPr>
          <p:nvPr>
            <p:ph type="sldImg"/>
          </p:nvPr>
        </p:nvSpPr>
        <p:spPr bwMode="auto">
          <a:xfrm>
            <a:off x="2857500" y="514350"/>
            <a:ext cx="3429000" cy="257175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tr-TR" smtClean="0"/>
              <a:t>In this figure there is a simplified (generalized) ANN model for the exergy analysis of a thermodynamic system. As show here inputs are &lt;SCREEN&gt; and outputs are &lt;SCREEN&gt;</a:t>
            </a:r>
          </a:p>
          <a:p>
            <a:pPr eaLnBrk="1" hangingPunct="1">
              <a:spcBef>
                <a:spcPct val="0"/>
              </a:spcBef>
            </a:pPr>
            <a:endParaRPr lang="tr-TR" smtClean="0"/>
          </a:p>
        </p:txBody>
      </p:sp>
      <p:sp>
        <p:nvSpPr>
          <p:cNvPr id="501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D82DD73-D1D7-451F-8D08-E6A4A2F8BB8F}" type="slidenum">
              <a:rPr lang="tr-TR" smtClean="0"/>
              <a:pPr fontAlgn="base">
                <a:spcBef>
                  <a:spcPct val="0"/>
                </a:spcBef>
                <a:spcAft>
                  <a:spcPct val="0"/>
                </a:spcAft>
                <a:defRPr/>
              </a:pPr>
              <a:t>9</a:t>
            </a:fld>
            <a:endParaRPr lang="tr-T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p:nvPr>
        </p:nvSpPr>
        <p:spPr>
          <a:xfrm>
            <a:off x="2857500" y="514350"/>
            <a:ext cx="3429000" cy="2571750"/>
          </a:xfrm>
          <a:prstGeom prst="rect">
            <a:avLst/>
          </a:prstGeom>
          <a:ln/>
        </p:spPr>
      </p:sp>
      <p:sp>
        <p:nvSpPr>
          <p:cNvPr id="1433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a:prstGeom prst="rect">
            <a:avLst/>
          </a:prstGeom>
        </p:spPr>
      </p:sp>
      <p:sp>
        <p:nvSpPr>
          <p:cNvPr id="3" name="Notes Placeholder 2"/>
          <p:cNvSpPr>
            <a:spLocks noGrp="1"/>
          </p:cNvSpPr>
          <p:nvPr>
            <p:ph type="body" idx="1"/>
          </p:nvPr>
        </p:nvSpPr>
        <p:spPr/>
        <p:txBody>
          <a:bodyPr>
            <a:normAutofit/>
          </a:bodyPr>
          <a:lstStyle/>
          <a:p>
            <a:endParaRPr lang="tr-TR"/>
          </a:p>
        </p:txBody>
      </p:sp>
      <p:sp>
        <p:nvSpPr>
          <p:cNvPr id="5" name="Slide Number Placeholder 4"/>
          <p:cNvSpPr>
            <a:spLocks noGrp="1"/>
          </p:cNvSpPr>
          <p:nvPr>
            <p:ph type="sldNum" sz="quarter" idx="11"/>
          </p:nvPr>
        </p:nvSpPr>
        <p:spPr/>
        <p:txBody>
          <a:bodyPr/>
          <a:lstStyle/>
          <a:p>
            <a:pPr>
              <a:defRPr/>
            </a:pPr>
            <a:fld id="{19D89970-31B2-4B68-951D-98723E037DA0}" type="slidenum">
              <a:rPr lang="en-US" smtClean="0"/>
              <a:pPr>
                <a:defRPr/>
              </a:pPr>
              <a:t>15</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a:prstGeom prst="rect">
            <a:avLst/>
          </a:prstGeom>
          <a:noFill/>
          <a:ln w="12700">
            <a:solidFill>
              <a:prstClr val="black"/>
            </a:solidFill>
          </a:ln>
        </p:spPr>
      </p:sp>
      <p:sp>
        <p:nvSpPr>
          <p:cNvPr id="3" name="Notes Placeholder 2"/>
          <p:cNvSpPr>
            <a:spLocks noGrp="1"/>
          </p:cNvSpPr>
          <p:nvPr>
            <p:ph type="body" idx="1"/>
          </p:nvPr>
        </p:nvSpPr>
        <p:spPr/>
        <p:txBody>
          <a:bodyPr>
            <a:normAutofit/>
          </a:bodyPr>
          <a:lstStyle/>
          <a:p>
            <a:endParaRPr lang="tr-TR" dirty="0"/>
          </a:p>
        </p:txBody>
      </p:sp>
      <p:sp>
        <p:nvSpPr>
          <p:cNvPr id="4" name="Slide Number Placeholder 3"/>
          <p:cNvSpPr>
            <a:spLocks noGrp="1"/>
          </p:cNvSpPr>
          <p:nvPr>
            <p:ph type="sldNum" sz="quarter" idx="10"/>
          </p:nvPr>
        </p:nvSpPr>
        <p:spPr/>
        <p:txBody>
          <a:bodyPr/>
          <a:lstStyle/>
          <a:p>
            <a:fld id="{78CDF684-EEF7-41CC-A4D1-182D2BB0696B}" type="slidenum">
              <a:rPr lang="tr-TR" smtClean="0"/>
              <a:pPr/>
              <a:t>16</a:t>
            </a:fld>
            <a:endParaRPr lang="tr-T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bwMode="auto">
          <a:xfrm>
            <a:off x="2857500" y="514350"/>
            <a:ext cx="3429000" cy="25717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6349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
        <p:nvSpPr>
          <p:cNvPr id="645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158EA5D-E1B8-4279-8E58-F4F232E82B0B}" type="slidenum">
              <a:rPr lang="tr-TR" smtClean="0"/>
              <a:pPr fontAlgn="base">
                <a:spcBef>
                  <a:spcPct val="0"/>
                </a:spcBef>
                <a:spcAft>
                  <a:spcPct val="0"/>
                </a:spcAft>
                <a:defRPr/>
              </a:pPr>
              <a:t>19</a:t>
            </a:fld>
            <a:endParaRPr lang="tr-T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tr-T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tr-TR"/>
          </a:p>
        </p:txBody>
      </p:sp>
      <p:sp>
        <p:nvSpPr>
          <p:cNvPr id="4" name="Date Placeholder 3"/>
          <p:cNvSpPr>
            <a:spLocks noGrp="1"/>
          </p:cNvSpPr>
          <p:nvPr>
            <p:ph type="dt" sz="half" idx="10"/>
          </p:nvPr>
        </p:nvSpPr>
        <p:spPr/>
        <p:txBody>
          <a:bodyPr/>
          <a:lstStyle>
            <a:lvl1pPr>
              <a:defRPr/>
            </a:lvl1pPr>
          </a:lstStyle>
          <a:p>
            <a:pPr>
              <a:defRPr/>
            </a:pPr>
            <a:endParaRPr lang="tr-TR"/>
          </a:p>
        </p:txBody>
      </p:sp>
      <p:sp>
        <p:nvSpPr>
          <p:cNvPr id="5" name="Footer Placeholder 4"/>
          <p:cNvSpPr>
            <a:spLocks noGrp="1"/>
          </p:cNvSpPr>
          <p:nvPr>
            <p:ph type="ftr" sz="quarter" idx="11"/>
          </p:nvPr>
        </p:nvSpPr>
        <p:spPr/>
        <p:txBody>
          <a:bodyPr/>
          <a:lstStyle>
            <a:lvl1pPr>
              <a:defRPr/>
            </a:lvl1pPr>
          </a:lstStyle>
          <a:p>
            <a:pPr>
              <a:defRPr/>
            </a:pPr>
            <a:endParaRPr lang="tr-TR"/>
          </a:p>
        </p:txBody>
      </p:sp>
      <p:sp>
        <p:nvSpPr>
          <p:cNvPr id="6" name="Slide Number Placeholder 5"/>
          <p:cNvSpPr>
            <a:spLocks noGrp="1"/>
          </p:cNvSpPr>
          <p:nvPr>
            <p:ph type="sldNum" sz="quarter" idx="12"/>
          </p:nvPr>
        </p:nvSpPr>
        <p:spPr/>
        <p:txBody>
          <a:bodyPr/>
          <a:lstStyle>
            <a:lvl1pPr>
              <a:defRPr/>
            </a:lvl1pPr>
          </a:lstStyle>
          <a:p>
            <a:pPr>
              <a:defRPr/>
            </a:pPr>
            <a:fld id="{24319618-956F-4B04-A119-7D48A49B529C}" type="slidenum">
              <a:rPr lang="tr-TR"/>
              <a:pPr>
                <a:defRPr/>
              </a:pPr>
              <a:t>‹#›</a:t>
            </a:fld>
            <a:endParaRPr lang="tr-TR" dirty="0"/>
          </a:p>
        </p:txBody>
      </p:sp>
    </p:spTree>
    <p:extLst>
      <p:ext uri="{BB962C8B-B14F-4D97-AF65-F5344CB8AC3E}">
        <p14:creationId xmlns:p14="http://schemas.microsoft.com/office/powerpoint/2010/main" val="361070129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311816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tr-TR"/>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tr-TR"/>
          </a:p>
        </p:txBody>
      </p:sp>
      <p:sp>
        <p:nvSpPr>
          <p:cNvPr id="6" name="Footer Placeholder 4"/>
          <p:cNvSpPr>
            <a:spLocks noGrp="1"/>
          </p:cNvSpPr>
          <p:nvPr>
            <p:ph type="ftr" sz="quarter" idx="11"/>
          </p:nvPr>
        </p:nvSpPr>
        <p:spPr/>
        <p:txBody>
          <a:bodyPr/>
          <a:lstStyle>
            <a:lvl1pPr>
              <a:defRPr/>
            </a:lvl1pPr>
          </a:lstStyle>
          <a:p>
            <a:pPr>
              <a:defRPr/>
            </a:pPr>
            <a:endParaRPr lang="tr-TR"/>
          </a:p>
        </p:txBody>
      </p:sp>
      <p:sp>
        <p:nvSpPr>
          <p:cNvPr id="7" name="Slide Number Placeholder 5"/>
          <p:cNvSpPr>
            <a:spLocks noGrp="1"/>
          </p:cNvSpPr>
          <p:nvPr>
            <p:ph type="sldNum" sz="quarter" idx="12"/>
          </p:nvPr>
        </p:nvSpPr>
        <p:spPr/>
        <p:txBody>
          <a:bodyPr/>
          <a:lstStyle>
            <a:lvl1pPr>
              <a:defRPr/>
            </a:lvl1pPr>
          </a:lstStyle>
          <a:p>
            <a:pPr>
              <a:defRPr/>
            </a:pPr>
            <a:fld id="{D0F52A3E-42E0-4743-A1F8-BC1A140C3777}" type="slidenum">
              <a:rPr lang="tr-TR"/>
              <a:pPr>
                <a:defRPr/>
              </a:pPr>
              <a:t>‹#›</a:t>
            </a:fld>
            <a:endParaRPr lang="tr-TR" dirty="0"/>
          </a:p>
        </p:txBody>
      </p:sp>
    </p:spTree>
    <p:extLst>
      <p:ext uri="{BB962C8B-B14F-4D97-AF65-F5344CB8AC3E}">
        <p14:creationId xmlns:p14="http://schemas.microsoft.com/office/powerpoint/2010/main" val="397365263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tr-T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tr-TR"/>
          </a:p>
        </p:txBody>
      </p:sp>
      <p:sp>
        <p:nvSpPr>
          <p:cNvPr id="6" name="Footer Placeholder 4"/>
          <p:cNvSpPr>
            <a:spLocks noGrp="1"/>
          </p:cNvSpPr>
          <p:nvPr>
            <p:ph type="ftr" sz="quarter" idx="11"/>
          </p:nvPr>
        </p:nvSpPr>
        <p:spPr/>
        <p:txBody>
          <a:bodyPr/>
          <a:lstStyle>
            <a:lvl1pPr>
              <a:defRPr/>
            </a:lvl1pPr>
          </a:lstStyle>
          <a:p>
            <a:pPr>
              <a:defRPr/>
            </a:pPr>
            <a:endParaRPr lang="tr-TR"/>
          </a:p>
        </p:txBody>
      </p:sp>
      <p:sp>
        <p:nvSpPr>
          <p:cNvPr id="7" name="Slide Number Placeholder 5"/>
          <p:cNvSpPr>
            <a:spLocks noGrp="1"/>
          </p:cNvSpPr>
          <p:nvPr>
            <p:ph type="sldNum" sz="quarter" idx="12"/>
          </p:nvPr>
        </p:nvSpPr>
        <p:spPr/>
        <p:txBody>
          <a:bodyPr/>
          <a:lstStyle>
            <a:lvl1pPr>
              <a:defRPr/>
            </a:lvl1pPr>
          </a:lstStyle>
          <a:p>
            <a:pPr>
              <a:defRPr/>
            </a:pPr>
            <a:fld id="{AA753F1D-3E82-48D7-B393-7B0FA68B0C92}" type="slidenum">
              <a:rPr lang="tr-TR"/>
              <a:pPr>
                <a:defRPr/>
              </a:pPr>
              <a:t>‹#›</a:t>
            </a:fld>
            <a:endParaRPr lang="tr-TR" dirty="0"/>
          </a:p>
        </p:txBody>
      </p:sp>
    </p:spTree>
    <p:extLst>
      <p:ext uri="{BB962C8B-B14F-4D97-AF65-F5344CB8AC3E}">
        <p14:creationId xmlns:p14="http://schemas.microsoft.com/office/powerpoint/2010/main" val="257173567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lvl1pPr>
              <a:defRPr/>
            </a:lvl1pPr>
          </a:lstStyle>
          <a:p>
            <a:pPr>
              <a:defRPr/>
            </a:pPr>
            <a:endParaRPr lang="tr-TR"/>
          </a:p>
        </p:txBody>
      </p:sp>
      <p:sp>
        <p:nvSpPr>
          <p:cNvPr id="5" name="Footer Placeholder 4"/>
          <p:cNvSpPr>
            <a:spLocks noGrp="1"/>
          </p:cNvSpPr>
          <p:nvPr>
            <p:ph type="ftr" sz="quarter" idx="11"/>
          </p:nvPr>
        </p:nvSpPr>
        <p:spPr/>
        <p:txBody>
          <a:bodyPr/>
          <a:lstStyle>
            <a:lvl1pPr>
              <a:defRPr/>
            </a:lvl1pPr>
          </a:lstStyle>
          <a:p>
            <a:pPr>
              <a:defRPr/>
            </a:pPr>
            <a:endParaRPr lang="tr-TR"/>
          </a:p>
        </p:txBody>
      </p:sp>
      <p:sp>
        <p:nvSpPr>
          <p:cNvPr id="6" name="Slide Number Placeholder 5"/>
          <p:cNvSpPr>
            <a:spLocks noGrp="1"/>
          </p:cNvSpPr>
          <p:nvPr>
            <p:ph type="sldNum" sz="quarter" idx="12"/>
          </p:nvPr>
        </p:nvSpPr>
        <p:spPr/>
        <p:txBody>
          <a:bodyPr/>
          <a:lstStyle>
            <a:lvl1pPr>
              <a:defRPr/>
            </a:lvl1pPr>
          </a:lstStyle>
          <a:p>
            <a:pPr>
              <a:defRPr/>
            </a:pPr>
            <a:fld id="{8BAF795B-8BC6-4F19-B906-A8F8B09AAE51}" type="slidenum">
              <a:rPr lang="tr-TR"/>
              <a:pPr>
                <a:defRPr/>
              </a:pPr>
              <a:t>‹#›</a:t>
            </a:fld>
            <a:endParaRPr lang="tr-TR" dirty="0"/>
          </a:p>
        </p:txBody>
      </p:sp>
    </p:spTree>
    <p:extLst>
      <p:ext uri="{BB962C8B-B14F-4D97-AF65-F5344CB8AC3E}">
        <p14:creationId xmlns:p14="http://schemas.microsoft.com/office/powerpoint/2010/main" val="208135770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tr-T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lvl1pPr>
              <a:defRPr/>
            </a:lvl1pPr>
          </a:lstStyle>
          <a:p>
            <a:pPr>
              <a:defRPr/>
            </a:pPr>
            <a:endParaRPr lang="tr-TR"/>
          </a:p>
        </p:txBody>
      </p:sp>
      <p:sp>
        <p:nvSpPr>
          <p:cNvPr id="5" name="Footer Placeholder 4"/>
          <p:cNvSpPr>
            <a:spLocks noGrp="1"/>
          </p:cNvSpPr>
          <p:nvPr>
            <p:ph type="ftr" sz="quarter" idx="11"/>
          </p:nvPr>
        </p:nvSpPr>
        <p:spPr/>
        <p:txBody>
          <a:bodyPr/>
          <a:lstStyle>
            <a:lvl1pPr>
              <a:defRPr/>
            </a:lvl1pPr>
          </a:lstStyle>
          <a:p>
            <a:pPr>
              <a:defRPr/>
            </a:pPr>
            <a:endParaRPr lang="tr-TR"/>
          </a:p>
        </p:txBody>
      </p:sp>
      <p:sp>
        <p:nvSpPr>
          <p:cNvPr id="6" name="Slide Number Placeholder 5"/>
          <p:cNvSpPr>
            <a:spLocks noGrp="1"/>
          </p:cNvSpPr>
          <p:nvPr>
            <p:ph type="sldNum" sz="quarter" idx="12"/>
          </p:nvPr>
        </p:nvSpPr>
        <p:spPr/>
        <p:txBody>
          <a:bodyPr/>
          <a:lstStyle>
            <a:lvl1pPr>
              <a:defRPr/>
            </a:lvl1pPr>
          </a:lstStyle>
          <a:p>
            <a:pPr>
              <a:defRPr/>
            </a:pPr>
            <a:fld id="{F55294F5-73FE-4EB6-83FD-9D411EA8E208}" type="slidenum">
              <a:rPr lang="tr-TR"/>
              <a:pPr>
                <a:defRPr/>
              </a:pPr>
              <a:t>‹#›</a:t>
            </a:fld>
            <a:endParaRPr lang="tr-TR" dirty="0"/>
          </a:p>
        </p:txBody>
      </p:sp>
    </p:spTree>
    <p:extLst>
      <p:ext uri="{BB962C8B-B14F-4D97-AF65-F5344CB8AC3E}">
        <p14:creationId xmlns:p14="http://schemas.microsoft.com/office/powerpoint/2010/main" val="277394872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Date Placeholder 3"/>
          <p:cNvSpPr>
            <a:spLocks noGrp="1"/>
          </p:cNvSpPr>
          <p:nvPr>
            <p:ph type="dt" sz="half" idx="10"/>
          </p:nvPr>
        </p:nvSpPr>
        <p:spPr/>
        <p:txBody>
          <a:bodyPr/>
          <a:lstStyle>
            <a:lvl1pPr>
              <a:defRPr/>
            </a:lvl1pPr>
          </a:lstStyle>
          <a:p>
            <a:pPr>
              <a:defRPr/>
            </a:pPr>
            <a:endParaRPr lang="tr-TR"/>
          </a:p>
        </p:txBody>
      </p:sp>
      <p:sp>
        <p:nvSpPr>
          <p:cNvPr id="4" name="Footer Placeholder 4"/>
          <p:cNvSpPr>
            <a:spLocks noGrp="1"/>
          </p:cNvSpPr>
          <p:nvPr>
            <p:ph type="ftr" sz="quarter" idx="11"/>
          </p:nvPr>
        </p:nvSpPr>
        <p:spPr/>
        <p:txBody>
          <a:bodyPr/>
          <a:lstStyle>
            <a:lvl1pPr>
              <a:defRPr/>
            </a:lvl1pPr>
          </a:lstStyle>
          <a:p>
            <a:pPr>
              <a:defRPr/>
            </a:pPr>
            <a:endParaRPr lang="tr-TR"/>
          </a:p>
        </p:txBody>
      </p:sp>
      <p:sp>
        <p:nvSpPr>
          <p:cNvPr id="5" name="Slide Number Placeholder 5"/>
          <p:cNvSpPr>
            <a:spLocks noGrp="1"/>
          </p:cNvSpPr>
          <p:nvPr>
            <p:ph type="sldNum" sz="quarter" idx="12"/>
          </p:nvPr>
        </p:nvSpPr>
        <p:spPr/>
        <p:txBody>
          <a:bodyPr/>
          <a:lstStyle>
            <a:lvl1pPr>
              <a:defRPr/>
            </a:lvl1pPr>
          </a:lstStyle>
          <a:p>
            <a:pPr>
              <a:defRPr/>
            </a:pPr>
            <a:fld id="{F0397C0A-302F-4E61-86BE-380C0903931A}" type="slidenum">
              <a:rPr lang="tr-TR"/>
              <a:pPr>
                <a:defRPr/>
              </a:pPr>
              <a:t>‹#›</a:t>
            </a:fld>
            <a:endParaRPr lang="tr-TR" dirty="0"/>
          </a:p>
        </p:txBody>
      </p:sp>
    </p:spTree>
    <p:extLst>
      <p:ext uri="{BB962C8B-B14F-4D97-AF65-F5344CB8AC3E}">
        <p14:creationId xmlns:p14="http://schemas.microsoft.com/office/powerpoint/2010/main" val="405682257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6270133"/>
            <a:ext cx="9144000" cy="587867"/>
          </a:xfrm>
          <a:prstGeom prst="rect">
            <a:avLst/>
          </a:prstGeom>
        </p:spPr>
      </p:pic>
    </p:spTree>
    <p:extLst>
      <p:ext uri="{BB962C8B-B14F-4D97-AF65-F5344CB8AC3E}">
        <p14:creationId xmlns:p14="http://schemas.microsoft.com/office/powerpoint/2010/main" val="5271958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tr-T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tr-TR"/>
          </a:p>
        </p:txBody>
      </p:sp>
      <p:sp>
        <p:nvSpPr>
          <p:cNvPr id="4" name="Date Placeholder 3"/>
          <p:cNvSpPr>
            <a:spLocks noGrp="1"/>
          </p:cNvSpPr>
          <p:nvPr>
            <p:ph type="dt" sz="half" idx="10"/>
          </p:nvPr>
        </p:nvSpPr>
        <p:spPr/>
        <p:txBody>
          <a:bodyPr/>
          <a:lstStyle>
            <a:lvl1pPr>
              <a:defRPr/>
            </a:lvl1pPr>
          </a:lstStyle>
          <a:p>
            <a:pPr>
              <a:defRPr/>
            </a:pPr>
            <a:endParaRPr lang="tr-TR"/>
          </a:p>
        </p:txBody>
      </p:sp>
      <p:sp>
        <p:nvSpPr>
          <p:cNvPr id="5" name="Footer Placeholder 4"/>
          <p:cNvSpPr>
            <a:spLocks noGrp="1"/>
          </p:cNvSpPr>
          <p:nvPr>
            <p:ph type="ftr" sz="quarter" idx="11"/>
          </p:nvPr>
        </p:nvSpPr>
        <p:spPr/>
        <p:txBody>
          <a:bodyPr/>
          <a:lstStyle>
            <a:lvl1pPr>
              <a:defRPr/>
            </a:lvl1pPr>
          </a:lstStyle>
          <a:p>
            <a:pPr>
              <a:defRPr/>
            </a:pPr>
            <a:endParaRPr lang="tr-TR"/>
          </a:p>
        </p:txBody>
      </p:sp>
      <p:sp>
        <p:nvSpPr>
          <p:cNvPr id="6" name="Slide Number Placeholder 5"/>
          <p:cNvSpPr>
            <a:spLocks noGrp="1"/>
          </p:cNvSpPr>
          <p:nvPr>
            <p:ph type="sldNum" sz="quarter" idx="12"/>
          </p:nvPr>
        </p:nvSpPr>
        <p:spPr/>
        <p:txBody>
          <a:bodyPr/>
          <a:lstStyle>
            <a:lvl1pPr>
              <a:defRPr/>
            </a:lvl1pPr>
          </a:lstStyle>
          <a:p>
            <a:pPr>
              <a:defRPr/>
            </a:pPr>
            <a:fld id="{961C8A87-3A2A-4606-B456-D635931BB9A5}" type="slidenum">
              <a:rPr lang="tr-TR"/>
              <a:pPr>
                <a:defRPr/>
              </a:pPr>
              <a:t>‹#›</a:t>
            </a:fld>
            <a:endParaRPr lang="tr-TR"/>
          </a:p>
        </p:txBody>
      </p:sp>
    </p:spTree>
    <p:extLst>
      <p:ext uri="{BB962C8B-B14F-4D97-AF65-F5344CB8AC3E}">
        <p14:creationId xmlns:p14="http://schemas.microsoft.com/office/powerpoint/2010/main" val="151653804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lvl1pPr>
              <a:defRPr/>
            </a:lvl1pPr>
          </a:lstStyle>
          <a:p>
            <a:pPr>
              <a:defRPr/>
            </a:pPr>
            <a:endParaRPr lang="tr-TR"/>
          </a:p>
        </p:txBody>
      </p:sp>
      <p:sp>
        <p:nvSpPr>
          <p:cNvPr id="5" name="Footer Placeholder 4"/>
          <p:cNvSpPr>
            <a:spLocks noGrp="1"/>
          </p:cNvSpPr>
          <p:nvPr>
            <p:ph type="ftr" sz="quarter" idx="11"/>
          </p:nvPr>
        </p:nvSpPr>
        <p:spPr/>
        <p:txBody>
          <a:bodyPr/>
          <a:lstStyle>
            <a:lvl1pPr>
              <a:defRPr/>
            </a:lvl1pPr>
          </a:lstStyle>
          <a:p>
            <a:pPr>
              <a:defRPr/>
            </a:pPr>
            <a:endParaRPr lang="tr-TR"/>
          </a:p>
        </p:txBody>
      </p:sp>
      <p:sp>
        <p:nvSpPr>
          <p:cNvPr id="6" name="Slide Number Placeholder 5"/>
          <p:cNvSpPr>
            <a:spLocks noGrp="1"/>
          </p:cNvSpPr>
          <p:nvPr>
            <p:ph type="sldNum" sz="quarter" idx="12"/>
          </p:nvPr>
        </p:nvSpPr>
        <p:spPr/>
        <p:txBody>
          <a:bodyPr/>
          <a:lstStyle>
            <a:lvl1pPr>
              <a:defRPr/>
            </a:lvl1pPr>
          </a:lstStyle>
          <a:p>
            <a:pPr>
              <a:defRPr/>
            </a:pPr>
            <a:fld id="{722E9E7E-0B60-4C7F-AE4A-341243692786}" type="slidenum">
              <a:rPr lang="tr-TR"/>
              <a:pPr>
                <a:defRPr/>
              </a:pPr>
              <a:t>‹#›</a:t>
            </a:fld>
            <a:endParaRPr lang="tr-TR"/>
          </a:p>
        </p:txBody>
      </p:sp>
    </p:spTree>
    <p:extLst>
      <p:ext uri="{BB962C8B-B14F-4D97-AF65-F5344CB8AC3E}">
        <p14:creationId xmlns:p14="http://schemas.microsoft.com/office/powerpoint/2010/main" val="170517417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tr-T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tr-TR"/>
          </a:p>
        </p:txBody>
      </p:sp>
      <p:sp>
        <p:nvSpPr>
          <p:cNvPr id="5" name="Footer Placeholder 4"/>
          <p:cNvSpPr>
            <a:spLocks noGrp="1"/>
          </p:cNvSpPr>
          <p:nvPr>
            <p:ph type="ftr" sz="quarter" idx="11"/>
          </p:nvPr>
        </p:nvSpPr>
        <p:spPr/>
        <p:txBody>
          <a:bodyPr/>
          <a:lstStyle>
            <a:lvl1pPr>
              <a:defRPr/>
            </a:lvl1pPr>
          </a:lstStyle>
          <a:p>
            <a:pPr>
              <a:defRPr/>
            </a:pPr>
            <a:endParaRPr lang="tr-TR"/>
          </a:p>
        </p:txBody>
      </p:sp>
      <p:sp>
        <p:nvSpPr>
          <p:cNvPr id="6" name="Slide Number Placeholder 5"/>
          <p:cNvSpPr>
            <a:spLocks noGrp="1"/>
          </p:cNvSpPr>
          <p:nvPr>
            <p:ph type="sldNum" sz="quarter" idx="12"/>
          </p:nvPr>
        </p:nvSpPr>
        <p:spPr/>
        <p:txBody>
          <a:bodyPr/>
          <a:lstStyle>
            <a:lvl1pPr>
              <a:defRPr/>
            </a:lvl1pPr>
          </a:lstStyle>
          <a:p>
            <a:pPr>
              <a:defRPr/>
            </a:pPr>
            <a:fld id="{456C624B-D62E-4DC7-A08F-37CF44E896B5}" type="slidenum">
              <a:rPr lang="tr-TR"/>
              <a:pPr>
                <a:defRPr/>
              </a:pPr>
              <a:t>‹#›</a:t>
            </a:fld>
            <a:endParaRPr lang="tr-TR"/>
          </a:p>
        </p:txBody>
      </p:sp>
    </p:spTree>
    <p:extLst>
      <p:ext uri="{BB962C8B-B14F-4D97-AF65-F5344CB8AC3E}">
        <p14:creationId xmlns:p14="http://schemas.microsoft.com/office/powerpoint/2010/main" val="2687006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Date Placeholder 3"/>
          <p:cNvSpPr>
            <a:spLocks noGrp="1"/>
          </p:cNvSpPr>
          <p:nvPr>
            <p:ph type="dt" sz="half" idx="10"/>
          </p:nvPr>
        </p:nvSpPr>
        <p:spPr/>
        <p:txBody>
          <a:bodyPr/>
          <a:lstStyle>
            <a:lvl1pPr>
              <a:defRPr/>
            </a:lvl1pPr>
          </a:lstStyle>
          <a:p>
            <a:pPr>
              <a:defRPr/>
            </a:pPr>
            <a:endParaRPr lang="tr-TR"/>
          </a:p>
        </p:txBody>
      </p:sp>
      <p:sp>
        <p:nvSpPr>
          <p:cNvPr id="4" name="Footer Placeholder 4"/>
          <p:cNvSpPr>
            <a:spLocks noGrp="1"/>
          </p:cNvSpPr>
          <p:nvPr>
            <p:ph type="ftr" sz="quarter" idx="11"/>
          </p:nvPr>
        </p:nvSpPr>
        <p:spPr/>
        <p:txBody>
          <a:bodyPr/>
          <a:lstStyle>
            <a:lvl1pPr>
              <a:defRPr/>
            </a:lvl1pPr>
          </a:lstStyle>
          <a:p>
            <a:pPr>
              <a:defRPr/>
            </a:pPr>
            <a:endParaRPr lang="tr-TR"/>
          </a:p>
        </p:txBody>
      </p:sp>
      <p:sp>
        <p:nvSpPr>
          <p:cNvPr id="5" name="Slide Number Placeholder 5"/>
          <p:cNvSpPr>
            <a:spLocks noGrp="1"/>
          </p:cNvSpPr>
          <p:nvPr>
            <p:ph type="sldNum" sz="quarter" idx="12"/>
          </p:nvPr>
        </p:nvSpPr>
        <p:spPr/>
        <p:txBody>
          <a:bodyPr/>
          <a:lstStyle>
            <a:lvl1pPr>
              <a:defRPr/>
            </a:lvl1pPr>
          </a:lstStyle>
          <a:p>
            <a:pPr>
              <a:defRPr/>
            </a:pPr>
            <a:fld id="{A7613E49-B94C-4199-9099-EB6D80F225BA}" type="slidenum">
              <a:rPr lang="tr-TR"/>
              <a:pPr>
                <a:defRPr/>
              </a:pPr>
              <a:t>‹#›</a:t>
            </a:fld>
            <a:endParaRPr lang="tr-TR" dirty="0"/>
          </a:p>
        </p:txBody>
      </p:sp>
    </p:spTree>
    <p:extLst>
      <p:ext uri="{BB962C8B-B14F-4D97-AF65-F5344CB8AC3E}">
        <p14:creationId xmlns:p14="http://schemas.microsoft.com/office/powerpoint/2010/main" val="1617790043"/>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Date Placeholder 3"/>
          <p:cNvSpPr>
            <a:spLocks noGrp="1"/>
          </p:cNvSpPr>
          <p:nvPr>
            <p:ph type="dt" sz="half" idx="10"/>
          </p:nvPr>
        </p:nvSpPr>
        <p:spPr/>
        <p:txBody>
          <a:bodyPr/>
          <a:lstStyle>
            <a:lvl1pPr>
              <a:defRPr/>
            </a:lvl1pPr>
          </a:lstStyle>
          <a:p>
            <a:pPr>
              <a:defRPr/>
            </a:pPr>
            <a:endParaRPr lang="tr-TR"/>
          </a:p>
        </p:txBody>
      </p:sp>
      <p:sp>
        <p:nvSpPr>
          <p:cNvPr id="6" name="Footer Placeholder 4"/>
          <p:cNvSpPr>
            <a:spLocks noGrp="1"/>
          </p:cNvSpPr>
          <p:nvPr>
            <p:ph type="ftr" sz="quarter" idx="11"/>
          </p:nvPr>
        </p:nvSpPr>
        <p:spPr/>
        <p:txBody>
          <a:bodyPr/>
          <a:lstStyle>
            <a:lvl1pPr>
              <a:defRPr/>
            </a:lvl1pPr>
          </a:lstStyle>
          <a:p>
            <a:pPr>
              <a:defRPr/>
            </a:pPr>
            <a:endParaRPr lang="tr-TR"/>
          </a:p>
        </p:txBody>
      </p:sp>
      <p:sp>
        <p:nvSpPr>
          <p:cNvPr id="7" name="Slide Number Placeholder 5"/>
          <p:cNvSpPr>
            <a:spLocks noGrp="1"/>
          </p:cNvSpPr>
          <p:nvPr>
            <p:ph type="sldNum" sz="quarter" idx="12"/>
          </p:nvPr>
        </p:nvSpPr>
        <p:spPr/>
        <p:txBody>
          <a:bodyPr/>
          <a:lstStyle>
            <a:lvl1pPr>
              <a:defRPr/>
            </a:lvl1pPr>
          </a:lstStyle>
          <a:p>
            <a:pPr>
              <a:defRPr/>
            </a:pPr>
            <a:fld id="{6A6DB6EC-A6AB-42B6-8C55-DDB46E9A237D}" type="slidenum">
              <a:rPr lang="tr-TR"/>
              <a:pPr>
                <a:defRPr/>
              </a:pPr>
              <a:t>‹#›</a:t>
            </a:fld>
            <a:endParaRPr lang="tr-TR"/>
          </a:p>
        </p:txBody>
      </p:sp>
    </p:spTree>
    <p:extLst>
      <p:ext uri="{BB962C8B-B14F-4D97-AF65-F5344CB8AC3E}">
        <p14:creationId xmlns:p14="http://schemas.microsoft.com/office/powerpoint/2010/main" val="3038358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tr-T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7" name="Date Placeholder 3"/>
          <p:cNvSpPr>
            <a:spLocks noGrp="1"/>
          </p:cNvSpPr>
          <p:nvPr>
            <p:ph type="dt" sz="half" idx="10"/>
          </p:nvPr>
        </p:nvSpPr>
        <p:spPr/>
        <p:txBody>
          <a:bodyPr/>
          <a:lstStyle>
            <a:lvl1pPr>
              <a:defRPr/>
            </a:lvl1pPr>
          </a:lstStyle>
          <a:p>
            <a:pPr>
              <a:defRPr/>
            </a:pPr>
            <a:endParaRPr lang="tr-TR"/>
          </a:p>
        </p:txBody>
      </p:sp>
      <p:sp>
        <p:nvSpPr>
          <p:cNvPr id="8" name="Footer Placeholder 4"/>
          <p:cNvSpPr>
            <a:spLocks noGrp="1"/>
          </p:cNvSpPr>
          <p:nvPr>
            <p:ph type="ftr" sz="quarter" idx="11"/>
          </p:nvPr>
        </p:nvSpPr>
        <p:spPr/>
        <p:txBody>
          <a:bodyPr/>
          <a:lstStyle>
            <a:lvl1pPr>
              <a:defRPr/>
            </a:lvl1pPr>
          </a:lstStyle>
          <a:p>
            <a:pPr>
              <a:defRPr/>
            </a:pPr>
            <a:endParaRPr lang="tr-TR"/>
          </a:p>
        </p:txBody>
      </p:sp>
      <p:sp>
        <p:nvSpPr>
          <p:cNvPr id="9" name="Slide Number Placeholder 5"/>
          <p:cNvSpPr>
            <a:spLocks noGrp="1"/>
          </p:cNvSpPr>
          <p:nvPr>
            <p:ph type="sldNum" sz="quarter" idx="12"/>
          </p:nvPr>
        </p:nvSpPr>
        <p:spPr/>
        <p:txBody>
          <a:bodyPr/>
          <a:lstStyle>
            <a:lvl1pPr>
              <a:defRPr/>
            </a:lvl1pPr>
          </a:lstStyle>
          <a:p>
            <a:pPr>
              <a:defRPr/>
            </a:pPr>
            <a:fld id="{B32B8270-4722-4903-A83D-5C2501B4E93C}" type="slidenum">
              <a:rPr lang="tr-TR"/>
              <a:pPr>
                <a:defRPr/>
              </a:pPr>
              <a:t>‹#›</a:t>
            </a:fld>
            <a:endParaRPr lang="tr-TR"/>
          </a:p>
        </p:txBody>
      </p:sp>
    </p:spTree>
    <p:extLst>
      <p:ext uri="{BB962C8B-B14F-4D97-AF65-F5344CB8AC3E}">
        <p14:creationId xmlns:p14="http://schemas.microsoft.com/office/powerpoint/2010/main" val="15714661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Date Placeholder 3"/>
          <p:cNvSpPr>
            <a:spLocks noGrp="1"/>
          </p:cNvSpPr>
          <p:nvPr>
            <p:ph type="dt" sz="half" idx="10"/>
          </p:nvPr>
        </p:nvSpPr>
        <p:spPr/>
        <p:txBody>
          <a:bodyPr/>
          <a:lstStyle>
            <a:lvl1pPr>
              <a:defRPr/>
            </a:lvl1pPr>
          </a:lstStyle>
          <a:p>
            <a:pPr>
              <a:defRPr/>
            </a:pPr>
            <a:endParaRPr lang="tr-TR"/>
          </a:p>
        </p:txBody>
      </p:sp>
      <p:sp>
        <p:nvSpPr>
          <p:cNvPr id="4" name="Footer Placeholder 4"/>
          <p:cNvSpPr>
            <a:spLocks noGrp="1"/>
          </p:cNvSpPr>
          <p:nvPr>
            <p:ph type="ftr" sz="quarter" idx="11"/>
          </p:nvPr>
        </p:nvSpPr>
        <p:spPr/>
        <p:txBody>
          <a:bodyPr/>
          <a:lstStyle>
            <a:lvl1pPr>
              <a:defRPr/>
            </a:lvl1pPr>
          </a:lstStyle>
          <a:p>
            <a:pPr>
              <a:defRPr/>
            </a:pPr>
            <a:endParaRPr lang="tr-TR"/>
          </a:p>
        </p:txBody>
      </p:sp>
      <p:sp>
        <p:nvSpPr>
          <p:cNvPr id="5" name="Slide Number Placeholder 5"/>
          <p:cNvSpPr>
            <a:spLocks noGrp="1"/>
          </p:cNvSpPr>
          <p:nvPr>
            <p:ph type="sldNum" sz="quarter" idx="12"/>
          </p:nvPr>
        </p:nvSpPr>
        <p:spPr/>
        <p:txBody>
          <a:bodyPr/>
          <a:lstStyle>
            <a:lvl1pPr>
              <a:defRPr/>
            </a:lvl1pPr>
          </a:lstStyle>
          <a:p>
            <a:pPr>
              <a:defRPr/>
            </a:pPr>
            <a:fld id="{16056BE8-7CA6-43B1-B4CE-2BEBD34CCCB1}" type="slidenum">
              <a:rPr lang="tr-TR"/>
              <a:pPr>
                <a:defRPr/>
              </a:pPr>
              <a:t>‹#›</a:t>
            </a:fld>
            <a:endParaRPr lang="tr-TR"/>
          </a:p>
        </p:txBody>
      </p:sp>
    </p:spTree>
    <p:extLst>
      <p:ext uri="{BB962C8B-B14F-4D97-AF65-F5344CB8AC3E}">
        <p14:creationId xmlns:p14="http://schemas.microsoft.com/office/powerpoint/2010/main" val="446512356"/>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tr-TR"/>
          </a:p>
        </p:txBody>
      </p:sp>
      <p:sp>
        <p:nvSpPr>
          <p:cNvPr id="3" name="Footer Placeholder 4"/>
          <p:cNvSpPr>
            <a:spLocks noGrp="1"/>
          </p:cNvSpPr>
          <p:nvPr>
            <p:ph type="ftr" sz="quarter" idx="11"/>
          </p:nvPr>
        </p:nvSpPr>
        <p:spPr/>
        <p:txBody>
          <a:bodyPr/>
          <a:lstStyle>
            <a:lvl1pPr>
              <a:defRPr/>
            </a:lvl1pPr>
          </a:lstStyle>
          <a:p>
            <a:pPr>
              <a:defRPr/>
            </a:pPr>
            <a:endParaRPr lang="tr-TR"/>
          </a:p>
        </p:txBody>
      </p:sp>
      <p:sp>
        <p:nvSpPr>
          <p:cNvPr id="4" name="Slide Number Placeholder 5"/>
          <p:cNvSpPr>
            <a:spLocks noGrp="1"/>
          </p:cNvSpPr>
          <p:nvPr>
            <p:ph type="sldNum" sz="quarter" idx="12"/>
          </p:nvPr>
        </p:nvSpPr>
        <p:spPr/>
        <p:txBody>
          <a:bodyPr/>
          <a:lstStyle>
            <a:lvl1pPr>
              <a:defRPr/>
            </a:lvl1pPr>
          </a:lstStyle>
          <a:p>
            <a:pPr>
              <a:defRPr/>
            </a:pPr>
            <a:fld id="{D3946456-A26F-410A-AB77-47CA57767D49}" type="slidenum">
              <a:rPr lang="tr-TR"/>
              <a:pPr>
                <a:defRPr/>
              </a:pPr>
              <a:t>‹#›</a:t>
            </a:fld>
            <a:endParaRPr lang="tr-TR"/>
          </a:p>
        </p:txBody>
      </p:sp>
    </p:spTree>
    <p:extLst>
      <p:ext uri="{BB962C8B-B14F-4D97-AF65-F5344CB8AC3E}">
        <p14:creationId xmlns:p14="http://schemas.microsoft.com/office/powerpoint/2010/main" val="39544543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tr-TR"/>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tr-TR"/>
          </a:p>
        </p:txBody>
      </p:sp>
      <p:sp>
        <p:nvSpPr>
          <p:cNvPr id="6" name="Footer Placeholder 4"/>
          <p:cNvSpPr>
            <a:spLocks noGrp="1"/>
          </p:cNvSpPr>
          <p:nvPr>
            <p:ph type="ftr" sz="quarter" idx="11"/>
          </p:nvPr>
        </p:nvSpPr>
        <p:spPr/>
        <p:txBody>
          <a:bodyPr/>
          <a:lstStyle>
            <a:lvl1pPr>
              <a:defRPr/>
            </a:lvl1pPr>
          </a:lstStyle>
          <a:p>
            <a:pPr>
              <a:defRPr/>
            </a:pPr>
            <a:endParaRPr lang="tr-TR"/>
          </a:p>
        </p:txBody>
      </p:sp>
      <p:sp>
        <p:nvSpPr>
          <p:cNvPr id="7" name="Slide Number Placeholder 5"/>
          <p:cNvSpPr>
            <a:spLocks noGrp="1"/>
          </p:cNvSpPr>
          <p:nvPr>
            <p:ph type="sldNum" sz="quarter" idx="12"/>
          </p:nvPr>
        </p:nvSpPr>
        <p:spPr/>
        <p:txBody>
          <a:bodyPr/>
          <a:lstStyle>
            <a:lvl1pPr>
              <a:defRPr/>
            </a:lvl1pPr>
          </a:lstStyle>
          <a:p>
            <a:pPr>
              <a:defRPr/>
            </a:pPr>
            <a:fld id="{39E61A4C-3DAD-470E-82BA-A9DF125A69F1}" type="slidenum">
              <a:rPr lang="tr-TR"/>
              <a:pPr>
                <a:defRPr/>
              </a:pPr>
              <a:t>‹#›</a:t>
            </a:fld>
            <a:endParaRPr lang="tr-TR"/>
          </a:p>
        </p:txBody>
      </p:sp>
    </p:spTree>
    <p:extLst>
      <p:ext uri="{BB962C8B-B14F-4D97-AF65-F5344CB8AC3E}">
        <p14:creationId xmlns:p14="http://schemas.microsoft.com/office/powerpoint/2010/main" val="10562491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tr-T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tr-TR"/>
          </a:p>
        </p:txBody>
      </p:sp>
      <p:sp>
        <p:nvSpPr>
          <p:cNvPr id="6" name="Footer Placeholder 4"/>
          <p:cNvSpPr>
            <a:spLocks noGrp="1"/>
          </p:cNvSpPr>
          <p:nvPr>
            <p:ph type="ftr" sz="quarter" idx="11"/>
          </p:nvPr>
        </p:nvSpPr>
        <p:spPr/>
        <p:txBody>
          <a:bodyPr/>
          <a:lstStyle>
            <a:lvl1pPr>
              <a:defRPr/>
            </a:lvl1pPr>
          </a:lstStyle>
          <a:p>
            <a:pPr>
              <a:defRPr/>
            </a:pPr>
            <a:endParaRPr lang="tr-TR"/>
          </a:p>
        </p:txBody>
      </p:sp>
      <p:sp>
        <p:nvSpPr>
          <p:cNvPr id="7" name="Slide Number Placeholder 5"/>
          <p:cNvSpPr>
            <a:spLocks noGrp="1"/>
          </p:cNvSpPr>
          <p:nvPr>
            <p:ph type="sldNum" sz="quarter" idx="12"/>
          </p:nvPr>
        </p:nvSpPr>
        <p:spPr/>
        <p:txBody>
          <a:bodyPr/>
          <a:lstStyle>
            <a:lvl1pPr>
              <a:defRPr/>
            </a:lvl1pPr>
          </a:lstStyle>
          <a:p>
            <a:pPr>
              <a:defRPr/>
            </a:pPr>
            <a:fld id="{F75D512A-F87A-4743-9929-C22F9936C736}" type="slidenum">
              <a:rPr lang="tr-TR"/>
              <a:pPr>
                <a:defRPr/>
              </a:pPr>
              <a:t>‹#›</a:t>
            </a:fld>
            <a:endParaRPr lang="tr-TR"/>
          </a:p>
        </p:txBody>
      </p:sp>
    </p:spTree>
    <p:extLst>
      <p:ext uri="{BB962C8B-B14F-4D97-AF65-F5344CB8AC3E}">
        <p14:creationId xmlns:p14="http://schemas.microsoft.com/office/powerpoint/2010/main" val="10836284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lvl1pPr>
              <a:defRPr/>
            </a:lvl1pPr>
          </a:lstStyle>
          <a:p>
            <a:pPr>
              <a:defRPr/>
            </a:pPr>
            <a:endParaRPr lang="tr-TR"/>
          </a:p>
        </p:txBody>
      </p:sp>
      <p:sp>
        <p:nvSpPr>
          <p:cNvPr id="5" name="Footer Placeholder 4"/>
          <p:cNvSpPr>
            <a:spLocks noGrp="1"/>
          </p:cNvSpPr>
          <p:nvPr>
            <p:ph type="ftr" sz="quarter" idx="11"/>
          </p:nvPr>
        </p:nvSpPr>
        <p:spPr/>
        <p:txBody>
          <a:bodyPr/>
          <a:lstStyle>
            <a:lvl1pPr>
              <a:defRPr/>
            </a:lvl1pPr>
          </a:lstStyle>
          <a:p>
            <a:pPr>
              <a:defRPr/>
            </a:pPr>
            <a:endParaRPr lang="tr-TR"/>
          </a:p>
        </p:txBody>
      </p:sp>
      <p:sp>
        <p:nvSpPr>
          <p:cNvPr id="6" name="Slide Number Placeholder 5"/>
          <p:cNvSpPr>
            <a:spLocks noGrp="1"/>
          </p:cNvSpPr>
          <p:nvPr>
            <p:ph type="sldNum" sz="quarter" idx="12"/>
          </p:nvPr>
        </p:nvSpPr>
        <p:spPr/>
        <p:txBody>
          <a:bodyPr/>
          <a:lstStyle>
            <a:lvl1pPr>
              <a:defRPr/>
            </a:lvl1pPr>
          </a:lstStyle>
          <a:p>
            <a:pPr>
              <a:defRPr/>
            </a:pPr>
            <a:fld id="{FD9ECE14-50FE-43F0-9CD2-8984B5532A02}" type="slidenum">
              <a:rPr lang="tr-TR"/>
              <a:pPr>
                <a:defRPr/>
              </a:pPr>
              <a:t>‹#›</a:t>
            </a:fld>
            <a:endParaRPr lang="tr-TR"/>
          </a:p>
        </p:txBody>
      </p:sp>
    </p:spTree>
    <p:extLst>
      <p:ext uri="{BB962C8B-B14F-4D97-AF65-F5344CB8AC3E}">
        <p14:creationId xmlns:p14="http://schemas.microsoft.com/office/powerpoint/2010/main" val="40294577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tr-T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lvl1pPr>
              <a:defRPr/>
            </a:lvl1pPr>
          </a:lstStyle>
          <a:p>
            <a:pPr>
              <a:defRPr/>
            </a:pPr>
            <a:endParaRPr lang="tr-TR"/>
          </a:p>
        </p:txBody>
      </p:sp>
      <p:sp>
        <p:nvSpPr>
          <p:cNvPr id="5" name="Footer Placeholder 4"/>
          <p:cNvSpPr>
            <a:spLocks noGrp="1"/>
          </p:cNvSpPr>
          <p:nvPr>
            <p:ph type="ftr" sz="quarter" idx="11"/>
          </p:nvPr>
        </p:nvSpPr>
        <p:spPr/>
        <p:txBody>
          <a:bodyPr/>
          <a:lstStyle>
            <a:lvl1pPr>
              <a:defRPr/>
            </a:lvl1pPr>
          </a:lstStyle>
          <a:p>
            <a:pPr>
              <a:defRPr/>
            </a:pPr>
            <a:endParaRPr lang="tr-TR"/>
          </a:p>
        </p:txBody>
      </p:sp>
      <p:sp>
        <p:nvSpPr>
          <p:cNvPr id="6" name="Slide Number Placeholder 5"/>
          <p:cNvSpPr>
            <a:spLocks noGrp="1"/>
          </p:cNvSpPr>
          <p:nvPr>
            <p:ph type="sldNum" sz="quarter" idx="12"/>
          </p:nvPr>
        </p:nvSpPr>
        <p:spPr/>
        <p:txBody>
          <a:bodyPr/>
          <a:lstStyle>
            <a:lvl1pPr>
              <a:defRPr/>
            </a:lvl1pPr>
          </a:lstStyle>
          <a:p>
            <a:pPr>
              <a:defRPr/>
            </a:pPr>
            <a:fld id="{D0BD7351-5AAD-45CC-8BEA-643BFDBBEEF4}" type="slidenum">
              <a:rPr lang="tr-TR"/>
              <a:pPr>
                <a:defRPr/>
              </a:pPr>
              <a:t>‹#›</a:t>
            </a:fld>
            <a:endParaRPr lang="tr-TR"/>
          </a:p>
        </p:txBody>
      </p:sp>
    </p:spTree>
    <p:extLst>
      <p:ext uri="{BB962C8B-B14F-4D97-AF65-F5344CB8AC3E}">
        <p14:creationId xmlns:p14="http://schemas.microsoft.com/office/powerpoint/2010/main" val="8889871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tr-T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tr-TR"/>
          </a:p>
        </p:txBody>
      </p:sp>
      <p:sp>
        <p:nvSpPr>
          <p:cNvPr id="4" name="Date Placeholder 3"/>
          <p:cNvSpPr>
            <a:spLocks noGrp="1"/>
          </p:cNvSpPr>
          <p:nvPr>
            <p:ph type="dt" sz="half" idx="10"/>
          </p:nvPr>
        </p:nvSpPr>
        <p:spPr/>
        <p:txBody>
          <a:bodyPr/>
          <a:lstStyle>
            <a:lvl1pPr>
              <a:defRPr/>
            </a:lvl1pPr>
          </a:lstStyle>
          <a:p>
            <a:pPr>
              <a:defRPr/>
            </a:pPr>
            <a:endParaRPr lang="tr-TR"/>
          </a:p>
        </p:txBody>
      </p:sp>
      <p:sp>
        <p:nvSpPr>
          <p:cNvPr id="5" name="Footer Placeholder 4"/>
          <p:cNvSpPr>
            <a:spLocks noGrp="1"/>
          </p:cNvSpPr>
          <p:nvPr>
            <p:ph type="ftr" sz="quarter" idx="11"/>
          </p:nvPr>
        </p:nvSpPr>
        <p:spPr/>
        <p:txBody>
          <a:bodyPr/>
          <a:lstStyle>
            <a:lvl1pPr>
              <a:defRPr/>
            </a:lvl1pPr>
          </a:lstStyle>
          <a:p>
            <a:pPr>
              <a:defRPr/>
            </a:pPr>
            <a:endParaRPr lang="tr-TR"/>
          </a:p>
        </p:txBody>
      </p:sp>
      <p:sp>
        <p:nvSpPr>
          <p:cNvPr id="6" name="Slide Number Placeholder 5"/>
          <p:cNvSpPr>
            <a:spLocks noGrp="1"/>
          </p:cNvSpPr>
          <p:nvPr>
            <p:ph type="sldNum" sz="quarter" idx="12"/>
          </p:nvPr>
        </p:nvSpPr>
        <p:spPr/>
        <p:txBody>
          <a:bodyPr/>
          <a:lstStyle>
            <a:lvl1pPr>
              <a:defRPr/>
            </a:lvl1pPr>
          </a:lstStyle>
          <a:p>
            <a:pPr>
              <a:defRPr/>
            </a:pPr>
            <a:fld id="{4CAF9B9F-D006-49E9-AE13-61062D9E108D}" type="slidenum">
              <a:rPr lang="tr-TR"/>
              <a:pPr>
                <a:defRPr/>
              </a:pPr>
              <a:t>‹#›</a:t>
            </a:fld>
            <a:endParaRPr lang="tr-TR"/>
          </a:p>
        </p:txBody>
      </p:sp>
    </p:spTree>
    <p:extLst>
      <p:ext uri="{BB962C8B-B14F-4D97-AF65-F5344CB8AC3E}">
        <p14:creationId xmlns:p14="http://schemas.microsoft.com/office/powerpoint/2010/main" val="1484326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lvl1pPr>
              <a:defRPr/>
            </a:lvl1pPr>
          </a:lstStyle>
          <a:p>
            <a:pPr>
              <a:defRPr/>
            </a:pPr>
            <a:endParaRPr lang="tr-TR"/>
          </a:p>
        </p:txBody>
      </p:sp>
      <p:sp>
        <p:nvSpPr>
          <p:cNvPr id="5" name="Footer Placeholder 4"/>
          <p:cNvSpPr>
            <a:spLocks noGrp="1"/>
          </p:cNvSpPr>
          <p:nvPr>
            <p:ph type="ftr" sz="quarter" idx="11"/>
          </p:nvPr>
        </p:nvSpPr>
        <p:spPr/>
        <p:txBody>
          <a:bodyPr/>
          <a:lstStyle>
            <a:lvl1pPr>
              <a:defRPr/>
            </a:lvl1pPr>
          </a:lstStyle>
          <a:p>
            <a:pPr>
              <a:defRPr/>
            </a:pPr>
            <a:endParaRPr lang="tr-TR"/>
          </a:p>
        </p:txBody>
      </p:sp>
      <p:sp>
        <p:nvSpPr>
          <p:cNvPr id="6" name="Slide Number Placeholder 5"/>
          <p:cNvSpPr>
            <a:spLocks noGrp="1"/>
          </p:cNvSpPr>
          <p:nvPr>
            <p:ph type="sldNum" sz="quarter" idx="12"/>
          </p:nvPr>
        </p:nvSpPr>
        <p:spPr/>
        <p:txBody>
          <a:bodyPr/>
          <a:lstStyle>
            <a:lvl1pPr>
              <a:defRPr/>
            </a:lvl1pPr>
          </a:lstStyle>
          <a:p>
            <a:pPr>
              <a:defRPr/>
            </a:pPr>
            <a:fld id="{A0DF9326-54ED-4065-817D-C9B8DDA89150}" type="slidenum">
              <a:rPr lang="tr-TR"/>
              <a:pPr>
                <a:defRPr/>
              </a:pPr>
              <a:t>‹#›</a:t>
            </a:fld>
            <a:endParaRPr lang="tr-TR"/>
          </a:p>
        </p:txBody>
      </p:sp>
    </p:spTree>
    <p:extLst>
      <p:ext uri="{BB962C8B-B14F-4D97-AF65-F5344CB8AC3E}">
        <p14:creationId xmlns:p14="http://schemas.microsoft.com/office/powerpoint/2010/main" val="4251190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lvl1pPr>
              <a:defRPr/>
            </a:lvl1pPr>
          </a:lstStyle>
          <a:p>
            <a:pPr>
              <a:defRPr/>
            </a:pPr>
            <a:endParaRPr lang="tr-TR"/>
          </a:p>
        </p:txBody>
      </p:sp>
      <p:sp>
        <p:nvSpPr>
          <p:cNvPr id="5" name="Footer Placeholder 4"/>
          <p:cNvSpPr>
            <a:spLocks noGrp="1"/>
          </p:cNvSpPr>
          <p:nvPr>
            <p:ph type="ftr" sz="quarter" idx="11"/>
          </p:nvPr>
        </p:nvSpPr>
        <p:spPr/>
        <p:txBody>
          <a:bodyPr/>
          <a:lstStyle>
            <a:lvl1pPr>
              <a:defRPr/>
            </a:lvl1pPr>
          </a:lstStyle>
          <a:p>
            <a:pPr>
              <a:defRPr/>
            </a:pPr>
            <a:endParaRPr lang="tr-TR"/>
          </a:p>
        </p:txBody>
      </p:sp>
      <p:sp>
        <p:nvSpPr>
          <p:cNvPr id="6" name="Slide Number Placeholder 5"/>
          <p:cNvSpPr>
            <a:spLocks noGrp="1"/>
          </p:cNvSpPr>
          <p:nvPr>
            <p:ph type="sldNum" sz="quarter" idx="12"/>
          </p:nvPr>
        </p:nvSpPr>
        <p:spPr/>
        <p:txBody>
          <a:bodyPr/>
          <a:lstStyle>
            <a:lvl1pPr>
              <a:defRPr/>
            </a:lvl1pPr>
          </a:lstStyle>
          <a:p>
            <a:pPr>
              <a:defRPr/>
            </a:pPr>
            <a:fld id="{F1F5AE0B-77D6-45CD-9837-B413A9142D07}" type="slidenum">
              <a:rPr lang="tr-TR"/>
              <a:pPr>
                <a:defRPr/>
              </a:pPr>
              <a:t>‹#›</a:t>
            </a:fld>
            <a:endParaRPr lang="tr-TR" dirty="0"/>
          </a:p>
        </p:txBody>
      </p:sp>
    </p:spTree>
    <p:extLst>
      <p:ext uri="{BB962C8B-B14F-4D97-AF65-F5344CB8AC3E}">
        <p14:creationId xmlns:p14="http://schemas.microsoft.com/office/powerpoint/2010/main" val="2039725692"/>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tr-T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tr-TR"/>
          </a:p>
        </p:txBody>
      </p:sp>
      <p:sp>
        <p:nvSpPr>
          <p:cNvPr id="5" name="Footer Placeholder 4"/>
          <p:cNvSpPr>
            <a:spLocks noGrp="1"/>
          </p:cNvSpPr>
          <p:nvPr>
            <p:ph type="ftr" sz="quarter" idx="11"/>
          </p:nvPr>
        </p:nvSpPr>
        <p:spPr/>
        <p:txBody>
          <a:bodyPr/>
          <a:lstStyle>
            <a:lvl1pPr>
              <a:defRPr/>
            </a:lvl1pPr>
          </a:lstStyle>
          <a:p>
            <a:pPr>
              <a:defRPr/>
            </a:pPr>
            <a:endParaRPr lang="tr-TR"/>
          </a:p>
        </p:txBody>
      </p:sp>
      <p:sp>
        <p:nvSpPr>
          <p:cNvPr id="6" name="Slide Number Placeholder 5"/>
          <p:cNvSpPr>
            <a:spLocks noGrp="1"/>
          </p:cNvSpPr>
          <p:nvPr>
            <p:ph type="sldNum" sz="quarter" idx="12"/>
          </p:nvPr>
        </p:nvSpPr>
        <p:spPr/>
        <p:txBody>
          <a:bodyPr/>
          <a:lstStyle>
            <a:lvl1pPr>
              <a:defRPr/>
            </a:lvl1pPr>
          </a:lstStyle>
          <a:p>
            <a:pPr>
              <a:defRPr/>
            </a:pPr>
            <a:fld id="{193B714B-B2F8-49F0-A7B1-BA048D3EA578}" type="slidenum">
              <a:rPr lang="tr-TR"/>
              <a:pPr>
                <a:defRPr/>
              </a:pPr>
              <a:t>‹#›</a:t>
            </a:fld>
            <a:endParaRPr lang="tr-TR"/>
          </a:p>
        </p:txBody>
      </p:sp>
    </p:spTree>
    <p:extLst>
      <p:ext uri="{BB962C8B-B14F-4D97-AF65-F5344CB8AC3E}">
        <p14:creationId xmlns:p14="http://schemas.microsoft.com/office/powerpoint/2010/main" val="26234438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Date Placeholder 3"/>
          <p:cNvSpPr>
            <a:spLocks noGrp="1"/>
          </p:cNvSpPr>
          <p:nvPr>
            <p:ph type="dt" sz="half" idx="10"/>
          </p:nvPr>
        </p:nvSpPr>
        <p:spPr/>
        <p:txBody>
          <a:bodyPr/>
          <a:lstStyle>
            <a:lvl1pPr>
              <a:defRPr/>
            </a:lvl1pPr>
          </a:lstStyle>
          <a:p>
            <a:pPr>
              <a:defRPr/>
            </a:pPr>
            <a:endParaRPr lang="tr-TR"/>
          </a:p>
        </p:txBody>
      </p:sp>
      <p:sp>
        <p:nvSpPr>
          <p:cNvPr id="6" name="Footer Placeholder 4"/>
          <p:cNvSpPr>
            <a:spLocks noGrp="1"/>
          </p:cNvSpPr>
          <p:nvPr>
            <p:ph type="ftr" sz="quarter" idx="11"/>
          </p:nvPr>
        </p:nvSpPr>
        <p:spPr/>
        <p:txBody>
          <a:bodyPr/>
          <a:lstStyle>
            <a:lvl1pPr>
              <a:defRPr/>
            </a:lvl1pPr>
          </a:lstStyle>
          <a:p>
            <a:pPr>
              <a:defRPr/>
            </a:pPr>
            <a:endParaRPr lang="tr-TR"/>
          </a:p>
        </p:txBody>
      </p:sp>
      <p:sp>
        <p:nvSpPr>
          <p:cNvPr id="7" name="Slide Number Placeholder 5"/>
          <p:cNvSpPr>
            <a:spLocks noGrp="1"/>
          </p:cNvSpPr>
          <p:nvPr>
            <p:ph type="sldNum" sz="quarter" idx="12"/>
          </p:nvPr>
        </p:nvSpPr>
        <p:spPr/>
        <p:txBody>
          <a:bodyPr/>
          <a:lstStyle>
            <a:lvl1pPr>
              <a:defRPr/>
            </a:lvl1pPr>
          </a:lstStyle>
          <a:p>
            <a:pPr>
              <a:defRPr/>
            </a:pPr>
            <a:fld id="{C2970E09-2E06-4E6F-913B-9F631C78CF85}" type="slidenum">
              <a:rPr lang="tr-TR"/>
              <a:pPr>
                <a:defRPr/>
              </a:pPr>
              <a:t>‹#›</a:t>
            </a:fld>
            <a:endParaRPr lang="tr-TR"/>
          </a:p>
        </p:txBody>
      </p:sp>
    </p:spTree>
    <p:extLst>
      <p:ext uri="{BB962C8B-B14F-4D97-AF65-F5344CB8AC3E}">
        <p14:creationId xmlns:p14="http://schemas.microsoft.com/office/powerpoint/2010/main" val="37981183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tr-T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7" name="Date Placeholder 3"/>
          <p:cNvSpPr>
            <a:spLocks noGrp="1"/>
          </p:cNvSpPr>
          <p:nvPr>
            <p:ph type="dt" sz="half" idx="10"/>
          </p:nvPr>
        </p:nvSpPr>
        <p:spPr/>
        <p:txBody>
          <a:bodyPr/>
          <a:lstStyle>
            <a:lvl1pPr>
              <a:defRPr/>
            </a:lvl1pPr>
          </a:lstStyle>
          <a:p>
            <a:pPr>
              <a:defRPr/>
            </a:pPr>
            <a:endParaRPr lang="tr-TR"/>
          </a:p>
        </p:txBody>
      </p:sp>
      <p:sp>
        <p:nvSpPr>
          <p:cNvPr id="8" name="Footer Placeholder 4"/>
          <p:cNvSpPr>
            <a:spLocks noGrp="1"/>
          </p:cNvSpPr>
          <p:nvPr>
            <p:ph type="ftr" sz="quarter" idx="11"/>
          </p:nvPr>
        </p:nvSpPr>
        <p:spPr/>
        <p:txBody>
          <a:bodyPr/>
          <a:lstStyle>
            <a:lvl1pPr>
              <a:defRPr/>
            </a:lvl1pPr>
          </a:lstStyle>
          <a:p>
            <a:pPr>
              <a:defRPr/>
            </a:pPr>
            <a:endParaRPr lang="tr-TR"/>
          </a:p>
        </p:txBody>
      </p:sp>
      <p:sp>
        <p:nvSpPr>
          <p:cNvPr id="9" name="Slide Number Placeholder 5"/>
          <p:cNvSpPr>
            <a:spLocks noGrp="1"/>
          </p:cNvSpPr>
          <p:nvPr>
            <p:ph type="sldNum" sz="quarter" idx="12"/>
          </p:nvPr>
        </p:nvSpPr>
        <p:spPr/>
        <p:txBody>
          <a:bodyPr/>
          <a:lstStyle>
            <a:lvl1pPr>
              <a:defRPr/>
            </a:lvl1pPr>
          </a:lstStyle>
          <a:p>
            <a:pPr>
              <a:defRPr/>
            </a:pPr>
            <a:fld id="{F580F3A2-988D-4E30-B93A-8A49836D6061}" type="slidenum">
              <a:rPr lang="tr-TR"/>
              <a:pPr>
                <a:defRPr/>
              </a:pPr>
              <a:t>‹#›</a:t>
            </a:fld>
            <a:endParaRPr lang="tr-TR"/>
          </a:p>
        </p:txBody>
      </p:sp>
    </p:spTree>
    <p:extLst>
      <p:ext uri="{BB962C8B-B14F-4D97-AF65-F5344CB8AC3E}">
        <p14:creationId xmlns:p14="http://schemas.microsoft.com/office/powerpoint/2010/main" val="22855745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Date Placeholder 3"/>
          <p:cNvSpPr>
            <a:spLocks noGrp="1"/>
          </p:cNvSpPr>
          <p:nvPr>
            <p:ph type="dt" sz="half" idx="10"/>
          </p:nvPr>
        </p:nvSpPr>
        <p:spPr/>
        <p:txBody>
          <a:bodyPr/>
          <a:lstStyle>
            <a:lvl1pPr>
              <a:defRPr/>
            </a:lvl1pPr>
          </a:lstStyle>
          <a:p>
            <a:pPr>
              <a:defRPr/>
            </a:pPr>
            <a:endParaRPr lang="tr-TR"/>
          </a:p>
        </p:txBody>
      </p:sp>
      <p:sp>
        <p:nvSpPr>
          <p:cNvPr id="4" name="Footer Placeholder 4"/>
          <p:cNvSpPr>
            <a:spLocks noGrp="1"/>
          </p:cNvSpPr>
          <p:nvPr>
            <p:ph type="ftr" sz="quarter" idx="11"/>
          </p:nvPr>
        </p:nvSpPr>
        <p:spPr/>
        <p:txBody>
          <a:bodyPr/>
          <a:lstStyle>
            <a:lvl1pPr>
              <a:defRPr/>
            </a:lvl1pPr>
          </a:lstStyle>
          <a:p>
            <a:pPr>
              <a:defRPr/>
            </a:pPr>
            <a:endParaRPr lang="tr-TR"/>
          </a:p>
        </p:txBody>
      </p:sp>
      <p:sp>
        <p:nvSpPr>
          <p:cNvPr id="5" name="Slide Number Placeholder 5"/>
          <p:cNvSpPr>
            <a:spLocks noGrp="1"/>
          </p:cNvSpPr>
          <p:nvPr>
            <p:ph type="sldNum" sz="quarter" idx="12"/>
          </p:nvPr>
        </p:nvSpPr>
        <p:spPr/>
        <p:txBody>
          <a:bodyPr/>
          <a:lstStyle>
            <a:lvl1pPr>
              <a:defRPr/>
            </a:lvl1pPr>
          </a:lstStyle>
          <a:p>
            <a:pPr>
              <a:defRPr/>
            </a:pPr>
            <a:fld id="{286899B8-AAEB-4F6F-8434-CA345993F1F8}" type="slidenum">
              <a:rPr lang="tr-TR"/>
              <a:pPr>
                <a:defRPr/>
              </a:pPr>
              <a:t>‹#›</a:t>
            </a:fld>
            <a:endParaRPr lang="tr-TR"/>
          </a:p>
        </p:txBody>
      </p:sp>
    </p:spTree>
    <p:extLst>
      <p:ext uri="{BB962C8B-B14F-4D97-AF65-F5344CB8AC3E}">
        <p14:creationId xmlns:p14="http://schemas.microsoft.com/office/powerpoint/2010/main" val="101671990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tr-TR"/>
          </a:p>
        </p:txBody>
      </p:sp>
      <p:sp>
        <p:nvSpPr>
          <p:cNvPr id="3" name="Footer Placeholder 4"/>
          <p:cNvSpPr>
            <a:spLocks noGrp="1"/>
          </p:cNvSpPr>
          <p:nvPr>
            <p:ph type="ftr" sz="quarter" idx="11"/>
          </p:nvPr>
        </p:nvSpPr>
        <p:spPr/>
        <p:txBody>
          <a:bodyPr/>
          <a:lstStyle>
            <a:lvl1pPr>
              <a:defRPr/>
            </a:lvl1pPr>
          </a:lstStyle>
          <a:p>
            <a:pPr>
              <a:defRPr/>
            </a:pPr>
            <a:endParaRPr lang="tr-TR"/>
          </a:p>
        </p:txBody>
      </p:sp>
      <p:sp>
        <p:nvSpPr>
          <p:cNvPr id="4" name="Slide Number Placeholder 5"/>
          <p:cNvSpPr>
            <a:spLocks noGrp="1"/>
          </p:cNvSpPr>
          <p:nvPr>
            <p:ph type="sldNum" sz="quarter" idx="12"/>
          </p:nvPr>
        </p:nvSpPr>
        <p:spPr/>
        <p:txBody>
          <a:bodyPr/>
          <a:lstStyle>
            <a:lvl1pPr>
              <a:defRPr/>
            </a:lvl1pPr>
          </a:lstStyle>
          <a:p>
            <a:pPr>
              <a:defRPr/>
            </a:pPr>
            <a:fld id="{A171D533-A7D7-4C05-BE65-5C0AF26CE60A}" type="slidenum">
              <a:rPr lang="tr-TR"/>
              <a:pPr>
                <a:defRPr/>
              </a:pPr>
              <a:t>‹#›</a:t>
            </a:fld>
            <a:endParaRPr lang="tr-TR"/>
          </a:p>
        </p:txBody>
      </p:sp>
    </p:spTree>
    <p:extLst>
      <p:ext uri="{BB962C8B-B14F-4D97-AF65-F5344CB8AC3E}">
        <p14:creationId xmlns:p14="http://schemas.microsoft.com/office/powerpoint/2010/main" val="18866485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tr-TR"/>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tr-TR"/>
          </a:p>
        </p:txBody>
      </p:sp>
      <p:sp>
        <p:nvSpPr>
          <p:cNvPr id="6" name="Footer Placeholder 4"/>
          <p:cNvSpPr>
            <a:spLocks noGrp="1"/>
          </p:cNvSpPr>
          <p:nvPr>
            <p:ph type="ftr" sz="quarter" idx="11"/>
          </p:nvPr>
        </p:nvSpPr>
        <p:spPr/>
        <p:txBody>
          <a:bodyPr/>
          <a:lstStyle>
            <a:lvl1pPr>
              <a:defRPr/>
            </a:lvl1pPr>
          </a:lstStyle>
          <a:p>
            <a:pPr>
              <a:defRPr/>
            </a:pPr>
            <a:endParaRPr lang="tr-TR"/>
          </a:p>
        </p:txBody>
      </p:sp>
      <p:sp>
        <p:nvSpPr>
          <p:cNvPr id="7" name="Slide Number Placeholder 5"/>
          <p:cNvSpPr>
            <a:spLocks noGrp="1"/>
          </p:cNvSpPr>
          <p:nvPr>
            <p:ph type="sldNum" sz="quarter" idx="12"/>
          </p:nvPr>
        </p:nvSpPr>
        <p:spPr/>
        <p:txBody>
          <a:bodyPr/>
          <a:lstStyle>
            <a:lvl1pPr>
              <a:defRPr/>
            </a:lvl1pPr>
          </a:lstStyle>
          <a:p>
            <a:pPr>
              <a:defRPr/>
            </a:pPr>
            <a:fld id="{A9A4DD61-A66C-48AE-8021-6E881A92E7E3}" type="slidenum">
              <a:rPr lang="tr-TR"/>
              <a:pPr>
                <a:defRPr/>
              </a:pPr>
              <a:t>‹#›</a:t>
            </a:fld>
            <a:endParaRPr lang="tr-TR"/>
          </a:p>
        </p:txBody>
      </p:sp>
    </p:spTree>
    <p:extLst>
      <p:ext uri="{BB962C8B-B14F-4D97-AF65-F5344CB8AC3E}">
        <p14:creationId xmlns:p14="http://schemas.microsoft.com/office/powerpoint/2010/main" val="35656489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tr-T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tr-TR"/>
          </a:p>
        </p:txBody>
      </p:sp>
      <p:sp>
        <p:nvSpPr>
          <p:cNvPr id="6" name="Footer Placeholder 4"/>
          <p:cNvSpPr>
            <a:spLocks noGrp="1"/>
          </p:cNvSpPr>
          <p:nvPr>
            <p:ph type="ftr" sz="quarter" idx="11"/>
          </p:nvPr>
        </p:nvSpPr>
        <p:spPr/>
        <p:txBody>
          <a:bodyPr/>
          <a:lstStyle>
            <a:lvl1pPr>
              <a:defRPr/>
            </a:lvl1pPr>
          </a:lstStyle>
          <a:p>
            <a:pPr>
              <a:defRPr/>
            </a:pPr>
            <a:endParaRPr lang="tr-TR"/>
          </a:p>
        </p:txBody>
      </p:sp>
      <p:sp>
        <p:nvSpPr>
          <p:cNvPr id="7" name="Slide Number Placeholder 5"/>
          <p:cNvSpPr>
            <a:spLocks noGrp="1"/>
          </p:cNvSpPr>
          <p:nvPr>
            <p:ph type="sldNum" sz="quarter" idx="12"/>
          </p:nvPr>
        </p:nvSpPr>
        <p:spPr/>
        <p:txBody>
          <a:bodyPr/>
          <a:lstStyle>
            <a:lvl1pPr>
              <a:defRPr/>
            </a:lvl1pPr>
          </a:lstStyle>
          <a:p>
            <a:pPr>
              <a:defRPr/>
            </a:pPr>
            <a:fld id="{473051E6-E342-466D-970B-42BB9FD788F1}" type="slidenum">
              <a:rPr lang="tr-TR"/>
              <a:pPr>
                <a:defRPr/>
              </a:pPr>
              <a:t>‹#›</a:t>
            </a:fld>
            <a:endParaRPr lang="tr-TR"/>
          </a:p>
        </p:txBody>
      </p:sp>
    </p:spTree>
    <p:extLst>
      <p:ext uri="{BB962C8B-B14F-4D97-AF65-F5344CB8AC3E}">
        <p14:creationId xmlns:p14="http://schemas.microsoft.com/office/powerpoint/2010/main" val="406371223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lvl1pPr>
              <a:defRPr/>
            </a:lvl1pPr>
          </a:lstStyle>
          <a:p>
            <a:pPr>
              <a:defRPr/>
            </a:pPr>
            <a:endParaRPr lang="tr-TR"/>
          </a:p>
        </p:txBody>
      </p:sp>
      <p:sp>
        <p:nvSpPr>
          <p:cNvPr id="5" name="Footer Placeholder 4"/>
          <p:cNvSpPr>
            <a:spLocks noGrp="1"/>
          </p:cNvSpPr>
          <p:nvPr>
            <p:ph type="ftr" sz="quarter" idx="11"/>
          </p:nvPr>
        </p:nvSpPr>
        <p:spPr/>
        <p:txBody>
          <a:bodyPr/>
          <a:lstStyle>
            <a:lvl1pPr>
              <a:defRPr/>
            </a:lvl1pPr>
          </a:lstStyle>
          <a:p>
            <a:pPr>
              <a:defRPr/>
            </a:pPr>
            <a:endParaRPr lang="tr-TR"/>
          </a:p>
        </p:txBody>
      </p:sp>
      <p:sp>
        <p:nvSpPr>
          <p:cNvPr id="6" name="Slide Number Placeholder 5"/>
          <p:cNvSpPr>
            <a:spLocks noGrp="1"/>
          </p:cNvSpPr>
          <p:nvPr>
            <p:ph type="sldNum" sz="quarter" idx="12"/>
          </p:nvPr>
        </p:nvSpPr>
        <p:spPr/>
        <p:txBody>
          <a:bodyPr/>
          <a:lstStyle>
            <a:lvl1pPr>
              <a:defRPr/>
            </a:lvl1pPr>
          </a:lstStyle>
          <a:p>
            <a:pPr>
              <a:defRPr/>
            </a:pPr>
            <a:fld id="{BA5FBA49-3284-459D-B99E-70C596AA1C8D}" type="slidenum">
              <a:rPr lang="tr-TR"/>
              <a:pPr>
                <a:defRPr/>
              </a:pPr>
              <a:t>‹#›</a:t>
            </a:fld>
            <a:endParaRPr lang="tr-TR"/>
          </a:p>
        </p:txBody>
      </p:sp>
    </p:spTree>
    <p:extLst>
      <p:ext uri="{BB962C8B-B14F-4D97-AF65-F5344CB8AC3E}">
        <p14:creationId xmlns:p14="http://schemas.microsoft.com/office/powerpoint/2010/main" val="420692068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tr-T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lvl1pPr>
              <a:defRPr/>
            </a:lvl1pPr>
          </a:lstStyle>
          <a:p>
            <a:pPr>
              <a:defRPr/>
            </a:pPr>
            <a:endParaRPr lang="tr-TR"/>
          </a:p>
        </p:txBody>
      </p:sp>
      <p:sp>
        <p:nvSpPr>
          <p:cNvPr id="5" name="Footer Placeholder 4"/>
          <p:cNvSpPr>
            <a:spLocks noGrp="1"/>
          </p:cNvSpPr>
          <p:nvPr>
            <p:ph type="ftr" sz="quarter" idx="11"/>
          </p:nvPr>
        </p:nvSpPr>
        <p:spPr/>
        <p:txBody>
          <a:bodyPr/>
          <a:lstStyle>
            <a:lvl1pPr>
              <a:defRPr/>
            </a:lvl1pPr>
          </a:lstStyle>
          <a:p>
            <a:pPr>
              <a:defRPr/>
            </a:pPr>
            <a:endParaRPr lang="tr-TR"/>
          </a:p>
        </p:txBody>
      </p:sp>
      <p:sp>
        <p:nvSpPr>
          <p:cNvPr id="6" name="Slide Number Placeholder 5"/>
          <p:cNvSpPr>
            <a:spLocks noGrp="1"/>
          </p:cNvSpPr>
          <p:nvPr>
            <p:ph type="sldNum" sz="quarter" idx="12"/>
          </p:nvPr>
        </p:nvSpPr>
        <p:spPr/>
        <p:txBody>
          <a:bodyPr/>
          <a:lstStyle>
            <a:lvl1pPr>
              <a:defRPr/>
            </a:lvl1pPr>
          </a:lstStyle>
          <a:p>
            <a:pPr>
              <a:defRPr/>
            </a:pPr>
            <a:fld id="{8D7FEF50-27DB-4105-9D75-B0331E8CD6A4}" type="slidenum">
              <a:rPr lang="tr-TR"/>
              <a:pPr>
                <a:defRPr/>
              </a:pPr>
              <a:t>‹#›</a:t>
            </a:fld>
            <a:endParaRPr lang="tr-TR"/>
          </a:p>
        </p:txBody>
      </p:sp>
    </p:spTree>
    <p:extLst>
      <p:ext uri="{BB962C8B-B14F-4D97-AF65-F5344CB8AC3E}">
        <p14:creationId xmlns:p14="http://schemas.microsoft.com/office/powerpoint/2010/main" val="312416923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tr-T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tr-TR"/>
          </a:p>
        </p:txBody>
      </p:sp>
      <p:sp>
        <p:nvSpPr>
          <p:cNvPr id="5" name="Footer Placeholder 4"/>
          <p:cNvSpPr>
            <a:spLocks noGrp="1"/>
          </p:cNvSpPr>
          <p:nvPr>
            <p:ph type="ftr" sz="quarter" idx="11"/>
          </p:nvPr>
        </p:nvSpPr>
        <p:spPr/>
        <p:txBody>
          <a:bodyPr/>
          <a:lstStyle>
            <a:lvl1pPr>
              <a:defRPr/>
            </a:lvl1pPr>
          </a:lstStyle>
          <a:p>
            <a:pPr>
              <a:defRPr/>
            </a:pPr>
            <a:endParaRPr lang="tr-TR"/>
          </a:p>
        </p:txBody>
      </p:sp>
      <p:sp>
        <p:nvSpPr>
          <p:cNvPr id="6" name="Slide Number Placeholder 5"/>
          <p:cNvSpPr>
            <a:spLocks noGrp="1"/>
          </p:cNvSpPr>
          <p:nvPr>
            <p:ph type="sldNum" sz="quarter" idx="12"/>
          </p:nvPr>
        </p:nvSpPr>
        <p:spPr/>
        <p:txBody>
          <a:bodyPr/>
          <a:lstStyle>
            <a:lvl1pPr>
              <a:defRPr/>
            </a:lvl1pPr>
          </a:lstStyle>
          <a:p>
            <a:pPr>
              <a:defRPr/>
            </a:pPr>
            <a:fld id="{A097B9E7-A144-4E0E-9698-8F9F9D4ACDBF}" type="slidenum">
              <a:rPr lang="tr-TR"/>
              <a:pPr>
                <a:defRPr/>
              </a:pPr>
              <a:t>‹#›</a:t>
            </a:fld>
            <a:endParaRPr lang="tr-TR" dirty="0"/>
          </a:p>
        </p:txBody>
      </p:sp>
    </p:spTree>
    <p:extLst>
      <p:ext uri="{BB962C8B-B14F-4D97-AF65-F5344CB8AC3E}">
        <p14:creationId xmlns:p14="http://schemas.microsoft.com/office/powerpoint/2010/main" val="37315362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Date Placeholder 3"/>
          <p:cNvSpPr>
            <a:spLocks noGrp="1"/>
          </p:cNvSpPr>
          <p:nvPr>
            <p:ph type="dt" sz="half" idx="10"/>
          </p:nvPr>
        </p:nvSpPr>
        <p:spPr/>
        <p:txBody>
          <a:bodyPr/>
          <a:lstStyle>
            <a:lvl1pPr>
              <a:defRPr/>
            </a:lvl1pPr>
          </a:lstStyle>
          <a:p>
            <a:pPr>
              <a:defRPr/>
            </a:pPr>
            <a:endParaRPr lang="tr-TR"/>
          </a:p>
        </p:txBody>
      </p:sp>
      <p:sp>
        <p:nvSpPr>
          <p:cNvPr id="6" name="Footer Placeholder 4"/>
          <p:cNvSpPr>
            <a:spLocks noGrp="1"/>
          </p:cNvSpPr>
          <p:nvPr>
            <p:ph type="ftr" sz="quarter" idx="11"/>
          </p:nvPr>
        </p:nvSpPr>
        <p:spPr/>
        <p:txBody>
          <a:bodyPr/>
          <a:lstStyle>
            <a:lvl1pPr>
              <a:defRPr/>
            </a:lvl1pPr>
          </a:lstStyle>
          <a:p>
            <a:pPr>
              <a:defRPr/>
            </a:pPr>
            <a:endParaRPr lang="tr-TR"/>
          </a:p>
        </p:txBody>
      </p:sp>
      <p:sp>
        <p:nvSpPr>
          <p:cNvPr id="7" name="Slide Number Placeholder 5"/>
          <p:cNvSpPr>
            <a:spLocks noGrp="1"/>
          </p:cNvSpPr>
          <p:nvPr>
            <p:ph type="sldNum" sz="quarter" idx="12"/>
          </p:nvPr>
        </p:nvSpPr>
        <p:spPr/>
        <p:txBody>
          <a:bodyPr/>
          <a:lstStyle>
            <a:lvl1pPr>
              <a:defRPr/>
            </a:lvl1pPr>
          </a:lstStyle>
          <a:p>
            <a:pPr>
              <a:defRPr/>
            </a:pPr>
            <a:fld id="{71034CD0-6355-403A-BF81-5C8659258211}" type="slidenum">
              <a:rPr lang="tr-TR"/>
              <a:pPr>
                <a:defRPr/>
              </a:pPr>
              <a:t>‹#›</a:t>
            </a:fld>
            <a:endParaRPr lang="tr-TR" dirty="0"/>
          </a:p>
        </p:txBody>
      </p:sp>
    </p:spTree>
    <p:extLst>
      <p:ext uri="{BB962C8B-B14F-4D97-AF65-F5344CB8AC3E}">
        <p14:creationId xmlns:p14="http://schemas.microsoft.com/office/powerpoint/2010/main" val="325310152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tr-T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7" name="Date Placeholder 3"/>
          <p:cNvSpPr>
            <a:spLocks noGrp="1"/>
          </p:cNvSpPr>
          <p:nvPr>
            <p:ph type="dt" sz="half" idx="10"/>
          </p:nvPr>
        </p:nvSpPr>
        <p:spPr/>
        <p:txBody>
          <a:bodyPr/>
          <a:lstStyle>
            <a:lvl1pPr>
              <a:defRPr/>
            </a:lvl1pPr>
          </a:lstStyle>
          <a:p>
            <a:pPr>
              <a:defRPr/>
            </a:pPr>
            <a:endParaRPr lang="tr-TR"/>
          </a:p>
        </p:txBody>
      </p:sp>
      <p:sp>
        <p:nvSpPr>
          <p:cNvPr id="8" name="Footer Placeholder 4"/>
          <p:cNvSpPr>
            <a:spLocks noGrp="1"/>
          </p:cNvSpPr>
          <p:nvPr>
            <p:ph type="ftr" sz="quarter" idx="11"/>
          </p:nvPr>
        </p:nvSpPr>
        <p:spPr/>
        <p:txBody>
          <a:bodyPr/>
          <a:lstStyle>
            <a:lvl1pPr>
              <a:defRPr/>
            </a:lvl1pPr>
          </a:lstStyle>
          <a:p>
            <a:pPr>
              <a:defRPr/>
            </a:pPr>
            <a:endParaRPr lang="tr-TR"/>
          </a:p>
        </p:txBody>
      </p:sp>
      <p:sp>
        <p:nvSpPr>
          <p:cNvPr id="9" name="Slide Number Placeholder 5"/>
          <p:cNvSpPr>
            <a:spLocks noGrp="1"/>
          </p:cNvSpPr>
          <p:nvPr>
            <p:ph type="sldNum" sz="quarter" idx="12"/>
          </p:nvPr>
        </p:nvSpPr>
        <p:spPr/>
        <p:txBody>
          <a:bodyPr/>
          <a:lstStyle>
            <a:lvl1pPr>
              <a:defRPr/>
            </a:lvl1pPr>
          </a:lstStyle>
          <a:p>
            <a:pPr>
              <a:defRPr/>
            </a:pPr>
            <a:fld id="{08F2232B-42FD-46BB-8702-B53658E4E579}" type="slidenum">
              <a:rPr lang="tr-TR"/>
              <a:pPr>
                <a:defRPr/>
              </a:pPr>
              <a:t>‹#›</a:t>
            </a:fld>
            <a:endParaRPr lang="tr-TR" dirty="0"/>
          </a:p>
        </p:txBody>
      </p:sp>
    </p:spTree>
    <p:extLst>
      <p:ext uri="{BB962C8B-B14F-4D97-AF65-F5344CB8AC3E}">
        <p14:creationId xmlns:p14="http://schemas.microsoft.com/office/powerpoint/2010/main" val="296609418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Date Placeholder 3"/>
          <p:cNvSpPr>
            <a:spLocks noGrp="1"/>
          </p:cNvSpPr>
          <p:nvPr>
            <p:ph type="dt" sz="half" idx="10"/>
          </p:nvPr>
        </p:nvSpPr>
        <p:spPr/>
        <p:txBody>
          <a:bodyPr/>
          <a:lstStyle>
            <a:lvl1pPr>
              <a:defRPr/>
            </a:lvl1pPr>
          </a:lstStyle>
          <a:p>
            <a:pPr>
              <a:defRPr/>
            </a:pPr>
            <a:endParaRPr lang="tr-TR"/>
          </a:p>
        </p:txBody>
      </p:sp>
      <p:sp>
        <p:nvSpPr>
          <p:cNvPr id="4" name="Footer Placeholder 4"/>
          <p:cNvSpPr>
            <a:spLocks noGrp="1"/>
          </p:cNvSpPr>
          <p:nvPr>
            <p:ph type="ftr" sz="quarter" idx="11"/>
          </p:nvPr>
        </p:nvSpPr>
        <p:spPr/>
        <p:txBody>
          <a:bodyPr/>
          <a:lstStyle>
            <a:lvl1pPr>
              <a:defRPr/>
            </a:lvl1pPr>
          </a:lstStyle>
          <a:p>
            <a:pPr>
              <a:defRPr/>
            </a:pPr>
            <a:endParaRPr lang="tr-TR"/>
          </a:p>
        </p:txBody>
      </p:sp>
      <p:sp>
        <p:nvSpPr>
          <p:cNvPr id="5" name="Slide Number Placeholder 5"/>
          <p:cNvSpPr>
            <a:spLocks noGrp="1"/>
          </p:cNvSpPr>
          <p:nvPr>
            <p:ph type="sldNum" sz="quarter" idx="12"/>
          </p:nvPr>
        </p:nvSpPr>
        <p:spPr/>
        <p:txBody>
          <a:bodyPr/>
          <a:lstStyle>
            <a:lvl1pPr>
              <a:defRPr/>
            </a:lvl1pPr>
          </a:lstStyle>
          <a:p>
            <a:pPr>
              <a:defRPr/>
            </a:pPr>
            <a:fld id="{DFF8A952-4E6B-46A7-BC8F-53CE1BCEF7A2}" type="slidenum">
              <a:rPr lang="tr-TR"/>
              <a:pPr>
                <a:defRPr/>
              </a:pPr>
              <a:t>‹#›</a:t>
            </a:fld>
            <a:endParaRPr lang="tr-TR" dirty="0"/>
          </a:p>
        </p:txBody>
      </p:sp>
    </p:spTree>
    <p:extLst>
      <p:ext uri="{BB962C8B-B14F-4D97-AF65-F5344CB8AC3E}">
        <p14:creationId xmlns:p14="http://schemas.microsoft.com/office/powerpoint/2010/main" val="416164444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Date Placeholder 3"/>
          <p:cNvSpPr>
            <a:spLocks noGrp="1"/>
          </p:cNvSpPr>
          <p:nvPr>
            <p:ph type="dt" sz="half" idx="10"/>
          </p:nvPr>
        </p:nvSpPr>
        <p:spPr/>
        <p:txBody>
          <a:bodyPr/>
          <a:lstStyle>
            <a:lvl1pPr>
              <a:defRPr/>
            </a:lvl1pPr>
          </a:lstStyle>
          <a:p>
            <a:pPr>
              <a:defRPr/>
            </a:pPr>
            <a:endParaRPr lang="tr-TR"/>
          </a:p>
        </p:txBody>
      </p:sp>
      <p:sp>
        <p:nvSpPr>
          <p:cNvPr id="4" name="Footer Placeholder 4"/>
          <p:cNvSpPr>
            <a:spLocks noGrp="1"/>
          </p:cNvSpPr>
          <p:nvPr>
            <p:ph type="ftr" sz="quarter" idx="11"/>
          </p:nvPr>
        </p:nvSpPr>
        <p:spPr/>
        <p:txBody>
          <a:bodyPr/>
          <a:lstStyle>
            <a:lvl1pPr>
              <a:defRPr/>
            </a:lvl1pPr>
          </a:lstStyle>
          <a:p>
            <a:pPr>
              <a:defRPr/>
            </a:pPr>
            <a:endParaRPr lang="tr-TR"/>
          </a:p>
        </p:txBody>
      </p:sp>
      <p:sp>
        <p:nvSpPr>
          <p:cNvPr id="5" name="Slide Number Placeholder 5"/>
          <p:cNvSpPr>
            <a:spLocks noGrp="1"/>
          </p:cNvSpPr>
          <p:nvPr>
            <p:ph type="sldNum" sz="quarter" idx="12"/>
          </p:nvPr>
        </p:nvSpPr>
        <p:spPr/>
        <p:txBody>
          <a:bodyPr/>
          <a:lstStyle>
            <a:lvl1pPr>
              <a:defRPr/>
            </a:lvl1pPr>
          </a:lstStyle>
          <a:p>
            <a:pPr>
              <a:defRPr/>
            </a:pPr>
            <a:fld id="{F0397C0A-302F-4E61-86BE-380C0903931A}" type="slidenum">
              <a:rPr lang="tr-TR"/>
              <a:pPr>
                <a:defRPr/>
              </a:pPr>
              <a:t>‹#›</a:t>
            </a:fld>
            <a:endParaRPr lang="tr-TR" dirty="0"/>
          </a:p>
        </p:txBody>
      </p:sp>
    </p:spTree>
    <p:extLst>
      <p:ext uri="{BB962C8B-B14F-4D97-AF65-F5344CB8AC3E}">
        <p14:creationId xmlns:p14="http://schemas.microsoft.com/office/powerpoint/2010/main" val="181011540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p:txBody>
          <a:bodyPr/>
          <a:lstStyle>
            <a:lvl1pPr>
              <a:defRPr/>
            </a:lvl1pPr>
          </a:lstStyle>
          <a:p>
            <a:pPr>
              <a:defRPr/>
            </a:pPr>
            <a:fld id="{DDFC55D0-5474-458A-9156-D36A2E755A35}" type="slidenum">
              <a:rPr lang="tr-TR" smtClean="0"/>
              <a:pPr>
                <a:defRPr/>
              </a:pPr>
              <a:t>‹#›</a:t>
            </a:fld>
            <a:r>
              <a:rPr lang="tr-TR" dirty="0" smtClean="0"/>
              <a:t>/22</a:t>
            </a:r>
            <a:endParaRPr lang="tr-TR" dirty="0"/>
          </a:p>
        </p:txBody>
      </p:sp>
      <p:grpSp>
        <p:nvGrpSpPr>
          <p:cNvPr id="3" name="Group 2"/>
          <p:cNvGrpSpPr/>
          <p:nvPr userDrawn="1"/>
        </p:nvGrpSpPr>
        <p:grpSpPr>
          <a:xfrm>
            <a:off x="0" y="-46204"/>
            <a:ext cx="9144000" cy="552225"/>
            <a:chOff x="0" y="-50403"/>
            <a:chExt cx="9144000" cy="552225"/>
          </a:xfrm>
        </p:grpSpPr>
        <p:sp>
          <p:nvSpPr>
            <p:cNvPr id="4" name="Rectangle 3"/>
            <p:cNvSpPr/>
            <p:nvPr/>
          </p:nvSpPr>
          <p:spPr>
            <a:xfrm>
              <a:off x="0" y="-50403"/>
              <a:ext cx="9144000" cy="552225"/>
            </a:xfrm>
            <a:prstGeom prst="rect">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5400000" scaled="1"/>
              <a:tileRect/>
            </a:gradFill>
            <a:ln>
              <a:solidFill>
                <a:schemeClr val="bg1">
                  <a:lumMod val="50000"/>
                </a:schemeClr>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TextBox 7"/>
            <p:cNvSpPr txBox="1"/>
            <p:nvPr/>
          </p:nvSpPr>
          <p:spPr>
            <a:xfrm>
              <a:off x="1707879" y="6020"/>
              <a:ext cx="6612154" cy="430887"/>
            </a:xfrm>
            <a:prstGeom prst="rect">
              <a:avLst/>
            </a:prstGeom>
            <a:noFill/>
          </p:spPr>
          <p:txBody>
            <a:bodyPr wrap="square" rtlCol="0">
              <a:spAutoFit/>
            </a:bodyPr>
            <a:lstStyle/>
            <a:p>
              <a:pPr algn="ctr" fontAlgn="auto">
                <a:spcBef>
                  <a:spcPts val="0"/>
                </a:spcBef>
                <a:spcAft>
                  <a:spcPts val="0"/>
                </a:spcAft>
                <a:defRPr/>
              </a:pPr>
              <a:r>
                <a:rPr lang="tr-TR" sz="1100" b="1" dirty="0" smtClean="0"/>
                <a:t>VE</a:t>
              </a:r>
              <a:r>
                <a:rPr lang="en-CA" sz="1100" b="1" dirty="0" smtClean="0"/>
                <a:t>RİTABANLARI ÜZERİNDEN ÇOK KULLANICILI YAZILIMLAR İLE TİCARİ VE MÜHENDİSLİK VERİLERİNİN ANALİZLERİNİN GETİRDİĞİ</a:t>
              </a:r>
              <a:r>
                <a:rPr lang="tr-TR" sz="1100" b="1" dirty="0" smtClean="0"/>
                <a:t> FAYDALAR, Dr. Yılmaz YÖRÜ</a:t>
              </a:r>
              <a:endParaRPr lang="tr-TR" sz="1100" b="1" kern="1200" dirty="0" smtClean="0">
                <a:solidFill>
                  <a:schemeClr val="tx1"/>
                </a:solidFill>
                <a:latin typeface="Arial" pitchFamily="34" charset="0"/>
                <a:ea typeface="+mn-ea"/>
                <a:cs typeface="Arial" pitchFamily="34" charset="0"/>
              </a:endParaRPr>
            </a:p>
          </p:txBody>
        </p:sp>
      </p:grpSp>
      <p:pic>
        <p:nvPicPr>
          <p:cNvPr id="9" name="Picture 6"/>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ackgroundRemoval t="0" b="100000" l="0" r="100000">
                        <a14:foregroundMark x1="70598" y1="15652" x2="70598" y2="15652"/>
                        <a14:foregroundMark x1="65470" y1="66087" x2="65470" y2="66087"/>
                        <a14:foregroundMark x1="41368" y1="65217" x2="41368" y2="65217"/>
                        <a14:foregroundMark x1="10940" y1="80870" x2="10940" y2="80870"/>
                        <a14:foregroundMark x1="89402" y1="62174" x2="89402" y2="62174"/>
                        <a14:foregroundMark x1="83761" y1="93043" x2="83761" y2="93043"/>
                        <a14:foregroundMark x1="31282" y1="90870" x2="31282" y2="90870"/>
                        <a14:foregroundMark x1="5299" y1="45217" x2="5299" y2="45217"/>
                        <a14:foregroundMark x1="10940" y1="10435" x2="10940" y2="10435"/>
                        <a14:foregroundMark x1="36923" y1="19565" x2="36923" y2="19565"/>
                        <a14:foregroundMark x1="58462" y1="10435" x2="58462" y2="10435"/>
                        <a14:foregroundMark x1="71966" y1="9565" x2="71966" y2="9565"/>
                        <a14:foregroundMark x1="80855" y1="18696" x2="81709" y2="18696"/>
                        <a14:foregroundMark x1="82906" y1="43478" x2="82906" y2="43478"/>
                        <a14:foregroundMark x1="69573" y1="40000" x2="69573" y2="40000"/>
                        <a14:foregroundMark x1="93333" y1="44348" x2="93333" y2="44348"/>
                        <a14:foregroundMark x1="28034" y1="63043" x2="28034" y2="63043"/>
                        <a14:foregroundMark x1="32821" y1="63043" x2="32821" y2="63043"/>
                        <a14:foregroundMark x1="16581" y1="71304" x2="16581" y2="71304"/>
                        <a14:foregroundMark x1="3761" y1="76522" x2="3761" y2="76522"/>
                        <a14:foregroundMark x1="21026" y1="89130" x2="21026" y2="89130"/>
                        <a14:foregroundMark x1="83590" y1="67391" x2="83590" y2="67391"/>
                        <a14:foregroundMark x1="88205" y1="51739" x2="88205" y2="51739"/>
                        <a14:foregroundMark x1="88547" y1="28696" x2="88547" y2="28696"/>
                        <a14:foregroundMark x1="53162" y1="67391" x2="53162" y2="67391"/>
                        <a14:foregroundMark x1="92991" y1="93043" x2="92991" y2="93043"/>
                        <a14:backgroundMark x1="93333" y1="11304" x2="93333" y2="11304"/>
                      </a14:backgroundRemoval>
                    </a14:imgEffect>
                  </a14:imgLayer>
                </a14:imgProps>
              </a:ext>
              <a:ext uri="{28A0092B-C50C-407E-A947-70E740481C1C}">
                <a14:useLocalDpi xmlns:a14="http://schemas.microsoft.com/office/drawing/2010/main" val="0"/>
              </a:ext>
            </a:extLst>
          </a:blip>
          <a:srcRect/>
          <a:stretch>
            <a:fillRect/>
          </a:stretch>
        </p:blipFill>
        <p:spPr bwMode="auto">
          <a:xfrm>
            <a:off x="0" y="-45468"/>
            <a:ext cx="1343273" cy="528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l="1" t="22738" r="1" b="21560"/>
          <a:stretch/>
        </p:blipFill>
        <p:spPr bwMode="auto">
          <a:xfrm>
            <a:off x="8320032" y="-46204"/>
            <a:ext cx="823968" cy="527870"/>
          </a:xfrm>
          <a:prstGeom prst="rect">
            <a:avLst/>
          </a:prstGeom>
          <a:noFill/>
          <a:ln>
            <a:noFill/>
          </a:ln>
          <a:effectLst>
            <a:outerShdw blurRad="50800" dist="38100" dir="5400000" algn="t"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8357988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jpe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image" Target="../media/image1.jpeg"/><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cstate="print">
            <a:duotone>
              <a:schemeClr val="bg2">
                <a:shade val="45000"/>
                <a:satMod val="135000"/>
              </a:schemeClr>
              <a:prstClr val="white"/>
            </a:duotone>
            <a:lum/>
          </a:blip>
          <a:srcRect/>
          <a:stretch>
            <a:fillRect/>
          </a:stretch>
        </a:blip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tr-TR" smtClean="0"/>
          </a:p>
        </p:txBody>
      </p:sp>
      <p:sp>
        <p:nvSpPr>
          <p:cNvPr id="30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endParaRPr lang="tr-T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tr-T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845247FE-2311-4582-AF98-3BCC858C7198}" type="slidenum">
              <a:rPr lang="tr-TR"/>
              <a:pPr>
                <a:defRPr/>
              </a:pPr>
              <a:t>‹#›</a:t>
            </a:fld>
            <a:endParaRPr lang="tr-TR" dirty="0"/>
          </a:p>
        </p:txBody>
      </p:sp>
    </p:spTree>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57" r:id="rId9"/>
    <p:sldLayoutId id="2147483758" r:id="rId10"/>
    <p:sldLayoutId id="2147483731" r:id="rId11"/>
    <p:sldLayoutId id="2147483732" r:id="rId12"/>
    <p:sldLayoutId id="2147483733" r:id="rId13"/>
    <p:sldLayoutId id="2147483734" r:id="rId14"/>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cstate="print">
            <a:duotone>
              <a:schemeClr val="bg2">
                <a:shade val="45000"/>
                <a:satMod val="135000"/>
              </a:schemeClr>
              <a:prstClr val="white"/>
            </a:duotone>
            <a:lum/>
          </a:blip>
          <a:srcRect/>
          <a:stretch>
            <a:fillRect/>
          </a:stretch>
        </a:blip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tr-TR" smtClean="0"/>
          </a:p>
        </p:txBody>
      </p:sp>
      <p:sp>
        <p:nvSpPr>
          <p:cNvPr id="409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endParaRPr lang="tr-T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tr-T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D579B819-7C30-47BA-AA9E-649BEFFA78AA}" type="slidenum">
              <a:rPr lang="tr-TR"/>
              <a:pPr>
                <a:defRPr/>
              </a:pPr>
              <a:t>‹#›</a:t>
            </a:fld>
            <a:endParaRPr lang="tr-TR"/>
          </a:p>
        </p:txBody>
      </p:sp>
    </p:spTree>
  </p:cSld>
  <p:clrMap bg1="lt1" tx1="dk1" bg2="lt2" tx2="dk2" accent1="accent1" accent2="accent2" accent3="accent3" accent4="accent4" accent5="accent5" accent6="accent6" hlink="hlink" folHlink="folHlink"/>
  <p:sldLayoutIdLst>
    <p:sldLayoutId id="2147483759" r:id="rId1"/>
    <p:sldLayoutId id="2147483760"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duotone>
              <a:schemeClr val="bg2">
                <a:shade val="45000"/>
                <a:satMod val="135000"/>
              </a:schemeClr>
              <a:prstClr val="white"/>
            </a:duotone>
            <a:lum/>
          </a:blip>
          <a:srcRect/>
          <a:stretch>
            <a:fillRect/>
          </a:stretch>
        </a:blip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tr-TR" smtClean="0"/>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endParaRPr lang="tr-T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tr-T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90D7049E-C75B-41A0-8155-93D94B3A3DA3}" type="slidenum">
              <a:rPr lang="tr-TR"/>
              <a:pPr>
                <a:defRPr/>
              </a:pPr>
              <a:t>‹#›</a:t>
            </a:fld>
            <a:endParaRPr lang="tr-TR"/>
          </a:p>
        </p:txBody>
      </p:sp>
    </p:spTree>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5.jpe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0.xml"/><Relationship Id="rId6" Type="http://schemas.microsoft.com/office/2007/relationships/hdphoto" Target="../media/hdphoto2.wdp"/><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1.png"/><Relationship Id="rId1" Type="http://schemas.openxmlformats.org/officeDocument/2006/relationships/slideLayout" Target="../slideLayouts/slideLayout9.xml"/><Relationship Id="rId6" Type="http://schemas.microsoft.com/office/2007/relationships/hdphoto" Target="../media/hdphoto4.wdp"/><Relationship Id="rId5" Type="http://schemas.openxmlformats.org/officeDocument/2006/relationships/image" Target="../media/image11.pn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9.xml"/><Relationship Id="rId6" Type="http://schemas.microsoft.com/office/2007/relationships/hdphoto" Target="../media/hdphoto4.wdp"/><Relationship Id="rId5" Type="http://schemas.openxmlformats.org/officeDocument/2006/relationships/image" Target="../media/image11.png"/><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29.jpeg"/><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3.png"/><Relationship Id="rId1" Type="http://schemas.openxmlformats.org/officeDocument/2006/relationships/slideLayout" Target="../slideLayouts/slideLayout9.xml"/><Relationship Id="rId4" Type="http://schemas.microsoft.com/office/2007/relationships/hdphoto" Target="../media/hdphoto4.wdp"/></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7" Type="http://schemas.microsoft.com/office/2007/relationships/hdphoto" Target="../media/hdphoto4.wdp"/><Relationship Id="rId2" Type="http://schemas.openxmlformats.org/officeDocument/2006/relationships/image" Target="../media/image34.png"/><Relationship Id="rId1" Type="http://schemas.openxmlformats.org/officeDocument/2006/relationships/slideLayout" Target="../slideLayouts/slideLayout9.xml"/><Relationship Id="rId6" Type="http://schemas.openxmlformats.org/officeDocument/2006/relationships/image" Target="../media/image11.png"/><Relationship Id="rId5" Type="http://schemas.openxmlformats.org/officeDocument/2006/relationships/image" Target="../media/image37.png"/><Relationship Id="rId4" Type="http://schemas.openxmlformats.org/officeDocument/2006/relationships/image" Target="../media/image36.png"/></Relationships>
</file>

<file path=ppt/slides/_rels/slide15.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38.png"/><Relationship Id="rId7"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8.xml"/><Relationship Id="rId1" Type="http://schemas.openxmlformats.org/officeDocument/2006/relationships/slideLayout" Target="../slideLayouts/slideLayout9.xml"/><Relationship Id="rId5" Type="http://schemas.microsoft.com/office/2007/relationships/hdphoto" Target="../media/hdphoto4.wdp"/><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3.emf"/><Relationship Id="rId1" Type="http://schemas.openxmlformats.org/officeDocument/2006/relationships/slideLayout" Target="../slideLayouts/slideLayout9.xml"/><Relationship Id="rId4" Type="http://schemas.microsoft.com/office/2007/relationships/hdphoto" Target="../media/hdphoto4.wdp"/></Relationships>
</file>

<file path=ppt/slides/_rels/slide1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microsoft.com/office/2007/relationships/hdphoto" Target="../media/hdphoto4.wdp"/><Relationship Id="rId5" Type="http://schemas.openxmlformats.org/officeDocument/2006/relationships/image" Target="../media/image11.png"/><Relationship Id="rId4" Type="http://schemas.microsoft.com/office/2007/relationships/hdphoto" Target="../media/hdphoto3.wdp"/></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microsoft.com/office/2007/relationships/hdphoto" Target="../media/hdphoto3.wdp"/></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microsoft.com/office/2007/relationships/hdphoto" Target="../media/hdphoto4.wdp"/></Relationships>
</file>

<file path=ppt/slides/_rels/slide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1.png"/><Relationship Id="rId1" Type="http://schemas.openxmlformats.org/officeDocument/2006/relationships/slideLayout" Target="../slideLayouts/slideLayout9.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jpeg"/><Relationship Id="rId1" Type="http://schemas.openxmlformats.org/officeDocument/2006/relationships/slideLayout" Target="../slideLayouts/slideLayout9.xml"/><Relationship Id="rId4" Type="http://schemas.microsoft.com/office/2007/relationships/hdphoto" Target="../media/hdphoto4.wdp"/></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6.png"/><Relationship Id="rId1" Type="http://schemas.openxmlformats.org/officeDocument/2006/relationships/slideLayout" Target="../slideLayouts/slideLayout9.xml"/><Relationship Id="rId4" Type="http://schemas.microsoft.com/office/2007/relationships/hdphoto" Target="../media/hdphoto4.wdp"/></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9.xml"/><Relationship Id="rId5" Type="http://schemas.microsoft.com/office/2007/relationships/hdphoto" Target="../media/hdphoto4.wdp"/><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19.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image" Target="../media/image20.png"/><Relationship Id="rId5" Type="http://schemas.openxmlformats.org/officeDocument/2006/relationships/hyperlink" Target="http://sourceforge.net/projects/fann/" TargetMode="External"/><Relationship Id="rId4" Type="http://schemas.openxmlformats.org/officeDocument/2006/relationships/hyperlink" Target="http://leenissen.dk/fann/"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7" Type="http://schemas.microsoft.com/office/2007/relationships/hdphoto" Target="../media/hdphoto4.wdp"/><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image" Target="../media/image11.png"/><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greenbookblog.org/wp-content/uploads/2012/03/big-data.jpg"/>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908720"/>
            <a:ext cx="9157898" cy="5868722"/>
          </a:xfrm>
          <a:prstGeom prst="rect">
            <a:avLst/>
          </a:prstGeom>
          <a:noFill/>
          <a:extLst>
            <a:ext uri="{909E8E84-426E-40DD-AFC4-6F175D3DCCD1}">
              <a14:hiddenFill xmlns:a14="http://schemas.microsoft.com/office/drawing/2010/main">
                <a:solidFill>
                  <a:srgbClr val="FFFFFF"/>
                </a:solidFill>
              </a14:hiddenFill>
            </a:ext>
          </a:extLst>
        </p:spPr>
      </p:pic>
      <p:sp>
        <p:nvSpPr>
          <p:cNvPr id="15" name="Title 1"/>
          <p:cNvSpPr txBox="1">
            <a:spLocks/>
          </p:cNvSpPr>
          <p:nvPr/>
        </p:nvSpPr>
        <p:spPr>
          <a:xfrm>
            <a:off x="356939" y="3449059"/>
            <a:ext cx="8444020" cy="939793"/>
          </a:xfrm>
          <a:prstGeom prst="rect">
            <a:avLst/>
          </a:prstGeom>
        </p:spPr>
        <p:txBody>
          <a:bodyPr lIns="45720" tIns="0" rIns="45720" bIns="0" anchor="b">
            <a:scene3d>
              <a:camera prst="orthographicFront"/>
              <a:lightRig rig="soft" dir="t">
                <a:rot lat="0" lon="0" rev="17220000"/>
              </a:lightRig>
            </a:scene3d>
            <a:sp3d prstMaterial="softEdge">
              <a:bevelT w="38100" h="38100"/>
            </a:sp3d>
          </a:bodyPr>
          <a:lstStyle/>
          <a:p>
            <a:pPr algn="ctr" fontAlgn="auto">
              <a:spcBef>
                <a:spcPts val="0"/>
              </a:spcBef>
              <a:spcAft>
                <a:spcPts val="0"/>
              </a:spcAft>
              <a:defRPr/>
            </a:pPr>
            <a:r>
              <a:rPr lang="tr-TR" sz="2400" b="1" dirty="0" smtClean="0">
                <a:latin typeface="Arial Black" pitchFamily="34" charset="0"/>
              </a:rPr>
              <a:t>VE</a:t>
            </a:r>
            <a:r>
              <a:rPr lang="en-CA" sz="2400" b="1" dirty="0" smtClean="0">
                <a:latin typeface="Arial Black" pitchFamily="34" charset="0"/>
              </a:rPr>
              <a:t>RİTABANLARI ÜZERİNDEN ÇOK KULLANICILI YAZILIMLAR İLE TİCARİ VE MÜHENDİSLİK VERİLERİNİN ANALİZLERİNİN GETİRDİĞİ</a:t>
            </a:r>
            <a:r>
              <a:rPr lang="tr-TR" sz="2400" b="1" dirty="0" smtClean="0">
                <a:latin typeface="Arial Black" pitchFamily="34" charset="0"/>
              </a:rPr>
              <a:t> FAYDALAR</a:t>
            </a:r>
            <a:endParaRPr lang="tr-TR" sz="2400" b="1" dirty="0">
              <a:latin typeface="Arial Black" pitchFamily="34" charset="0"/>
              <a:cs typeface="+mn-cs"/>
            </a:endParaRPr>
          </a:p>
        </p:txBody>
      </p:sp>
      <p:pic>
        <p:nvPicPr>
          <p:cNvPr id="18" name="Picture 2" descr="L:\#ESENJA\MEDIA\esenja_logo\esenja_logo_2012.pn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18373" y="5027306"/>
            <a:ext cx="1584176" cy="1584176"/>
          </a:xfrm>
          <a:prstGeom prst="rect">
            <a:avLst/>
          </a:prstGeom>
          <a:noFill/>
          <a:extLst>
            <a:ext uri="{909E8E84-426E-40DD-AFC4-6F175D3DCCD1}">
              <a14:hiddenFill xmlns:a14="http://schemas.microsoft.com/office/drawing/2010/main">
                <a:solidFill>
                  <a:srgbClr val="FFFFFF"/>
                </a:solidFill>
              </a14:hiddenFill>
            </a:ext>
          </a:extLst>
        </p:spPr>
      </p:pic>
      <p:grpSp>
        <p:nvGrpSpPr>
          <p:cNvPr id="19" name="Group 11"/>
          <p:cNvGrpSpPr>
            <a:grpSpLocks/>
          </p:cNvGrpSpPr>
          <p:nvPr/>
        </p:nvGrpSpPr>
        <p:grpSpPr bwMode="auto">
          <a:xfrm>
            <a:off x="335433" y="5471893"/>
            <a:ext cx="8356535" cy="1076594"/>
            <a:chOff x="428596" y="2801538"/>
            <a:chExt cx="8229600" cy="1166233"/>
          </a:xfrm>
        </p:grpSpPr>
        <p:sp>
          <p:nvSpPr>
            <p:cNvPr id="20" name="Title 1"/>
            <p:cNvSpPr txBox="1">
              <a:spLocks/>
            </p:cNvSpPr>
            <p:nvPr/>
          </p:nvSpPr>
          <p:spPr>
            <a:xfrm>
              <a:off x="428596" y="2801538"/>
              <a:ext cx="8229600" cy="1166233"/>
            </a:xfrm>
            <a:prstGeom prst="rect">
              <a:avLst/>
            </a:prstGeom>
          </p:spPr>
          <p:txBody>
            <a:bodyPr lIns="45720" tIns="0" rIns="45720" bIns="0" anchor="b">
              <a:normAutofit fontScale="85000" lnSpcReduction="20000"/>
              <a:scene3d>
                <a:camera prst="orthographicFront"/>
                <a:lightRig rig="soft" dir="t">
                  <a:rot lat="0" lon="0" rev="17220000"/>
                </a:lightRig>
              </a:scene3d>
              <a:sp3d prstMaterial="softEdge">
                <a:bevelT w="38100" h="38100"/>
              </a:sp3d>
            </a:bodyPr>
            <a:lstStyle/>
            <a:p>
              <a:pPr fontAlgn="auto">
                <a:spcBef>
                  <a:spcPts val="0"/>
                </a:spcBef>
                <a:spcAft>
                  <a:spcPts val="0"/>
                </a:spcAft>
                <a:defRPr/>
              </a:pPr>
              <a:r>
                <a:rPr lang="tr-TR" sz="1600" b="1" cap="all" dirty="0">
                  <a:ln w="6350">
                    <a:noFill/>
                  </a:ln>
                  <a:effectLst>
                    <a:outerShdw blurRad="127000" dist="200000" dir="2700000" algn="tl" rotWithShape="0">
                      <a:srgbClr val="000000">
                        <a:alpha val="30000"/>
                      </a:srgbClr>
                    </a:outerShdw>
                  </a:effectLst>
                  <a:latin typeface="+mj-lt"/>
                  <a:ea typeface="+mj-ea"/>
                  <a:cs typeface="+mj-cs"/>
                </a:rPr>
                <a:t>			</a:t>
              </a:r>
              <a:r>
                <a:rPr lang="tr-TR" sz="1600" b="1" cap="all" dirty="0" smtClean="0">
                  <a:ln w="6350">
                    <a:noFill/>
                  </a:ln>
                  <a:effectLst>
                    <a:outerShdw blurRad="127000" dist="200000" dir="2700000" algn="tl" rotWithShape="0">
                      <a:srgbClr val="000000">
                        <a:alpha val="30000"/>
                      </a:srgbClr>
                    </a:outerShdw>
                  </a:effectLst>
                  <a:latin typeface="+mj-lt"/>
                  <a:ea typeface="+mj-ea"/>
                  <a:cs typeface="+mj-cs"/>
                </a:rPr>
                <a:t>           </a:t>
              </a:r>
              <a:endParaRPr lang="tr-TR" sz="1600" b="1" cap="all" dirty="0">
                <a:ln w="6350">
                  <a:noFill/>
                </a:ln>
                <a:effectLst>
                  <a:outerShdw blurRad="127000" dist="200000" dir="2700000" algn="tl" rotWithShape="0">
                    <a:srgbClr val="000000">
                      <a:alpha val="30000"/>
                    </a:srgbClr>
                  </a:outerShdw>
                </a:effectLst>
                <a:latin typeface="+mj-lt"/>
                <a:ea typeface="+mj-ea"/>
                <a:cs typeface="+mj-cs"/>
              </a:endParaRPr>
            </a:p>
            <a:p>
              <a:pPr algn="ctr" fontAlgn="auto">
                <a:spcBef>
                  <a:spcPts val="0"/>
                </a:spcBef>
                <a:spcAft>
                  <a:spcPts val="0"/>
                </a:spcAft>
                <a:defRPr/>
              </a:pPr>
              <a:endParaRPr lang="tr-TR" sz="1600" b="1" cap="all" dirty="0" smtClean="0">
                <a:ln w="6350">
                  <a:noFill/>
                </a:ln>
                <a:solidFill>
                  <a:schemeClr val="accent6">
                    <a:lumMod val="75000"/>
                  </a:schemeClr>
                </a:solidFill>
                <a:effectLst>
                  <a:outerShdw blurRad="127000" dist="200000" dir="2700000" algn="tl" rotWithShape="0">
                    <a:srgbClr val="000000">
                      <a:alpha val="30000"/>
                    </a:srgbClr>
                  </a:outerShdw>
                </a:effectLst>
                <a:latin typeface="+mn-lt"/>
                <a:ea typeface="+mj-ea"/>
                <a:cs typeface="+mj-cs"/>
              </a:endParaRPr>
            </a:p>
            <a:p>
              <a:pPr algn="ctr" fontAlgn="auto">
                <a:spcBef>
                  <a:spcPts val="0"/>
                </a:spcBef>
                <a:spcAft>
                  <a:spcPts val="0"/>
                </a:spcAft>
                <a:defRPr/>
              </a:pPr>
              <a:r>
                <a:rPr lang="tr-TR" sz="1700" b="1" cap="all" dirty="0" smtClean="0">
                  <a:ln w="6350">
                    <a:noFill/>
                  </a:ln>
                  <a:solidFill>
                    <a:schemeClr val="tx2">
                      <a:lumMod val="50000"/>
                    </a:schemeClr>
                  </a:solidFill>
                  <a:effectLst>
                    <a:outerShdw blurRad="127000" dist="200000" dir="2700000" algn="tl" rotWithShape="0">
                      <a:srgbClr val="000000">
                        <a:alpha val="30000"/>
                      </a:srgbClr>
                    </a:outerShdw>
                  </a:effectLst>
                  <a:latin typeface="Arial Black" pitchFamily="34" charset="0"/>
                  <a:ea typeface="+mj-ea"/>
                  <a:cs typeface="+mj-cs"/>
                </a:rPr>
                <a:t>Dr. </a:t>
              </a:r>
              <a:r>
                <a:rPr lang="tr-TR" sz="1700" b="1" dirty="0" smtClean="0">
                  <a:ln w="6350">
                    <a:noFill/>
                  </a:ln>
                  <a:solidFill>
                    <a:schemeClr val="tx2">
                      <a:lumMod val="50000"/>
                    </a:schemeClr>
                  </a:solidFill>
                  <a:effectLst>
                    <a:outerShdw blurRad="127000" dist="200000" dir="2700000" algn="tl" rotWithShape="0">
                      <a:srgbClr val="000000">
                        <a:alpha val="30000"/>
                      </a:srgbClr>
                    </a:outerShdw>
                  </a:effectLst>
                  <a:latin typeface="Arial Black" pitchFamily="34" charset="0"/>
                  <a:ea typeface="+mj-ea"/>
                  <a:cs typeface="+mj-cs"/>
                </a:rPr>
                <a:t>YILMAZ YÖRÜ</a:t>
              </a:r>
            </a:p>
            <a:p>
              <a:pPr algn="ctr" fontAlgn="auto">
                <a:spcBef>
                  <a:spcPts val="0"/>
                </a:spcBef>
                <a:spcAft>
                  <a:spcPts val="0"/>
                </a:spcAft>
                <a:defRPr/>
              </a:pPr>
              <a:r>
                <a:rPr lang="tr-TR" sz="1700" b="1" dirty="0" smtClean="0">
                  <a:ln w="6350">
                    <a:noFill/>
                  </a:ln>
                  <a:solidFill>
                    <a:schemeClr val="tx2">
                      <a:lumMod val="50000"/>
                    </a:schemeClr>
                  </a:solidFill>
                  <a:effectLst>
                    <a:outerShdw blurRad="127000" dist="200000" dir="2700000" algn="tl" rotWithShape="0">
                      <a:srgbClr val="000000">
                        <a:alpha val="30000"/>
                      </a:srgbClr>
                    </a:outerShdw>
                  </a:effectLst>
                  <a:latin typeface="Arial Black" pitchFamily="34" charset="0"/>
                  <a:ea typeface="+mj-ea"/>
                  <a:cs typeface="+mj-cs"/>
                </a:rPr>
                <a:t>Yük.Mak.Müh.</a:t>
              </a:r>
            </a:p>
            <a:p>
              <a:pPr fontAlgn="auto">
                <a:spcBef>
                  <a:spcPts val="0"/>
                </a:spcBef>
                <a:spcAft>
                  <a:spcPts val="0"/>
                </a:spcAft>
                <a:defRPr/>
              </a:pPr>
              <a:r>
                <a:rPr lang="tr-TR" sz="1600" b="1" dirty="0" smtClean="0">
                  <a:ln w="6350">
                    <a:noFill/>
                  </a:ln>
                  <a:solidFill>
                    <a:schemeClr val="tx2">
                      <a:lumMod val="50000"/>
                    </a:schemeClr>
                  </a:solidFill>
                  <a:effectLst>
                    <a:outerShdw blurRad="127000" dist="200000" dir="2700000" algn="tl" rotWithShape="0">
                      <a:srgbClr val="000000">
                        <a:alpha val="30000"/>
                      </a:srgbClr>
                    </a:outerShdw>
                  </a:effectLst>
                  <a:latin typeface="+mn-lt"/>
                  <a:ea typeface="+mj-ea"/>
                  <a:cs typeface="+mj-cs"/>
                </a:rPr>
                <a:t>  </a:t>
              </a:r>
              <a:r>
                <a:rPr lang="tr-TR" sz="1400" b="1" cap="all" dirty="0">
                  <a:ln w="6350">
                    <a:noFill/>
                  </a:ln>
                  <a:solidFill>
                    <a:schemeClr val="bg1"/>
                  </a:solidFill>
                  <a:effectLst>
                    <a:outerShdw blurRad="127000" dist="200000" dir="2700000" algn="tl" rotWithShape="0">
                      <a:srgbClr val="000000">
                        <a:alpha val="30000"/>
                      </a:srgbClr>
                    </a:outerShdw>
                  </a:effectLst>
                  <a:latin typeface="+mj-lt"/>
                  <a:ea typeface="+mj-ea"/>
                  <a:cs typeface="+mj-cs"/>
                </a:rPr>
                <a:t/>
              </a:r>
              <a:br>
                <a:rPr lang="tr-TR" sz="1400" b="1" cap="all" dirty="0">
                  <a:ln w="6350">
                    <a:noFill/>
                  </a:ln>
                  <a:solidFill>
                    <a:schemeClr val="bg1"/>
                  </a:solidFill>
                  <a:effectLst>
                    <a:outerShdw blurRad="127000" dist="200000" dir="2700000" algn="tl" rotWithShape="0">
                      <a:srgbClr val="000000">
                        <a:alpha val="30000"/>
                      </a:srgbClr>
                    </a:outerShdw>
                  </a:effectLst>
                  <a:latin typeface="+mj-lt"/>
                  <a:ea typeface="+mj-ea"/>
                  <a:cs typeface="+mj-cs"/>
                </a:rPr>
              </a:br>
              <a:r>
                <a:rPr lang="tr-TR" sz="1400" b="1" cap="all" dirty="0">
                  <a:ln w="6350">
                    <a:noFill/>
                  </a:ln>
                  <a:solidFill>
                    <a:schemeClr val="bg1"/>
                  </a:solidFill>
                  <a:effectLst>
                    <a:outerShdw blurRad="127000" dist="200000" dir="2700000" algn="tl" rotWithShape="0">
                      <a:srgbClr val="000000">
                        <a:alpha val="30000"/>
                      </a:srgbClr>
                    </a:outerShdw>
                  </a:effectLst>
                  <a:latin typeface="+mj-lt"/>
                  <a:ea typeface="+mj-ea"/>
                  <a:cs typeface="+mj-cs"/>
                </a:rPr>
                <a:t>			  	</a:t>
              </a:r>
            </a:p>
          </p:txBody>
        </p:sp>
        <p:sp>
          <p:nvSpPr>
            <p:cNvPr id="21" name="Rectangle 20"/>
            <p:cNvSpPr/>
            <p:nvPr/>
          </p:nvSpPr>
          <p:spPr>
            <a:xfrm>
              <a:off x="3252875" y="2811230"/>
              <a:ext cx="2575376" cy="366743"/>
            </a:xfrm>
            <a:prstGeom prst="rect">
              <a:avLst/>
            </a:prstGeom>
          </p:spPr>
          <p:txBody>
            <a:bodyPr wrap="square">
              <a:spAutoFit/>
            </a:bodyPr>
            <a:lstStyle/>
            <a:p>
              <a:pPr algn="ctr" fontAlgn="auto">
                <a:spcBef>
                  <a:spcPts val="0"/>
                </a:spcBef>
                <a:spcAft>
                  <a:spcPts val="0"/>
                </a:spcAft>
                <a:defRPr/>
              </a:pPr>
              <a:r>
                <a:rPr lang="tr-TR" sz="1600" b="1" cap="all" dirty="0" smtClean="0">
                  <a:ln w="6350">
                    <a:noFill/>
                  </a:ln>
                  <a:solidFill>
                    <a:schemeClr val="tx2">
                      <a:lumMod val="50000"/>
                    </a:schemeClr>
                  </a:solidFill>
                  <a:effectLst>
                    <a:outerShdw blurRad="127000" dist="200000" dir="2700000" algn="tl" rotWithShape="0">
                      <a:srgbClr val="000000">
                        <a:alpha val="30000"/>
                      </a:srgbClr>
                    </a:outerShdw>
                  </a:effectLst>
                  <a:latin typeface="Arial Black" pitchFamily="34" charset="0"/>
                  <a:cs typeface="+mn-cs"/>
                </a:rPr>
                <a:t>SUNAN</a:t>
              </a:r>
              <a:r>
                <a:rPr lang="tr-TR" sz="1600" b="1" cap="all" dirty="0" smtClean="0">
                  <a:ln w="6350">
                    <a:noFill/>
                  </a:ln>
                  <a:solidFill>
                    <a:schemeClr val="tx2">
                      <a:lumMod val="50000"/>
                    </a:schemeClr>
                  </a:solidFill>
                  <a:effectLst>
                    <a:outerShdw blurRad="127000" dist="200000" dir="2700000" algn="tl" rotWithShape="0">
                      <a:srgbClr val="000000">
                        <a:alpha val="30000"/>
                      </a:srgbClr>
                    </a:outerShdw>
                  </a:effectLst>
                  <a:latin typeface="+mn-lt"/>
                  <a:cs typeface="+mn-cs"/>
                </a:rPr>
                <a:t> </a:t>
              </a:r>
              <a:endParaRPr lang="tr-TR" sz="1600" dirty="0">
                <a:solidFill>
                  <a:schemeClr val="tx2">
                    <a:lumMod val="50000"/>
                  </a:schemeClr>
                </a:solidFill>
                <a:latin typeface="+mn-lt"/>
                <a:cs typeface="+mn-cs"/>
              </a:endParaRPr>
            </a:p>
          </p:txBody>
        </p:sp>
      </p:grpSp>
      <p:sp>
        <p:nvSpPr>
          <p:cNvPr id="22" name="Rectangle 21"/>
          <p:cNvSpPr/>
          <p:nvPr/>
        </p:nvSpPr>
        <p:spPr>
          <a:xfrm>
            <a:off x="-22616" y="-43979"/>
            <a:ext cx="7215601" cy="1304114"/>
          </a:xfrm>
          <a:prstGeom prst="rect">
            <a:avLst/>
          </a:prstGeom>
          <a:solidFill>
            <a:srgbClr val="FF0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23" name="Picture 6"/>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100000" l="0" r="100000">
                        <a14:foregroundMark x1="70598" y1="15652" x2="70598" y2="15652"/>
                        <a14:foregroundMark x1="65470" y1="66087" x2="65470" y2="66087"/>
                        <a14:foregroundMark x1="41368" y1="65217" x2="41368" y2="65217"/>
                        <a14:foregroundMark x1="10940" y1="80870" x2="10940" y2="80870"/>
                        <a14:foregroundMark x1="89402" y1="62174" x2="89402" y2="62174"/>
                        <a14:foregroundMark x1="83761" y1="93043" x2="83761" y2="93043"/>
                        <a14:foregroundMark x1="31282" y1="90870" x2="31282" y2="90870"/>
                        <a14:foregroundMark x1="5299" y1="45217" x2="5299" y2="45217"/>
                        <a14:foregroundMark x1="10940" y1="10435" x2="10940" y2="10435"/>
                        <a14:foregroundMark x1="36923" y1="19565" x2="36923" y2="19565"/>
                        <a14:foregroundMark x1="58462" y1="10435" x2="58462" y2="10435"/>
                        <a14:foregroundMark x1="71966" y1="9565" x2="71966" y2="9565"/>
                        <a14:foregroundMark x1="80855" y1="18696" x2="81709" y2="18696"/>
                        <a14:foregroundMark x1="82906" y1="43478" x2="82906" y2="43478"/>
                        <a14:foregroundMark x1="69573" y1="40000" x2="69573" y2="40000"/>
                        <a14:foregroundMark x1="93333" y1="44348" x2="93333" y2="44348"/>
                        <a14:foregroundMark x1="28034" y1="63043" x2="28034" y2="63043"/>
                        <a14:foregroundMark x1="32821" y1="63043" x2="32821" y2="63043"/>
                        <a14:foregroundMark x1="16581" y1="71304" x2="16581" y2="71304"/>
                        <a14:foregroundMark x1="3761" y1="76522" x2="3761" y2="76522"/>
                        <a14:foregroundMark x1="21026" y1="89130" x2="21026" y2="89130"/>
                        <a14:foregroundMark x1="83590" y1="67391" x2="83590" y2="67391"/>
                        <a14:foregroundMark x1="88205" y1="51739" x2="88205" y2="51739"/>
                        <a14:foregroundMark x1="88547" y1="28696" x2="88547" y2="28696"/>
                        <a14:foregroundMark x1="53162" y1="67391" x2="53162" y2="67391"/>
                        <a14:foregroundMark x1="92991" y1="93043" x2="92991" y2="93043"/>
                        <a14:backgroundMark x1="93333" y1="11304" x2="93333" y2="11304"/>
                      </a14:backgroundRemoval>
                    </a14:imgEffect>
                  </a14:imgLayer>
                </a14:imgProps>
              </a:ext>
              <a:ext uri="{28A0092B-C50C-407E-A947-70E740481C1C}">
                <a14:useLocalDpi xmlns:a14="http://schemas.microsoft.com/office/drawing/2010/main" val="0"/>
              </a:ext>
            </a:extLst>
          </a:blip>
          <a:srcRect/>
          <a:stretch>
            <a:fillRect/>
          </a:stretch>
        </p:blipFill>
        <p:spPr bwMode="auto">
          <a:xfrm>
            <a:off x="-91361" y="-26302"/>
            <a:ext cx="3227065" cy="1268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2"/>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 t="22738" r="1" b="21560"/>
          <a:stretch/>
        </p:blipFill>
        <p:spPr bwMode="auto">
          <a:xfrm>
            <a:off x="7155791" y="-51999"/>
            <a:ext cx="1979491" cy="1312134"/>
          </a:xfrm>
          <a:prstGeom prst="rect">
            <a:avLst/>
          </a:prstGeom>
          <a:noFill/>
          <a:ln>
            <a:noFill/>
          </a:ln>
          <a:effectLst>
            <a:outerShdw blurRad="50800" dist="38100" dir="5400000" algn="t"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12"/>
          <p:cNvPicPr>
            <a:picLocks noChangeAspect="1"/>
          </p:cNvPicPr>
          <p:nvPr/>
        </p:nvPicPr>
        <p:blipFill rotWithShape="1">
          <a:blip r:embed="rId8" cstate="print">
            <a:extLst>
              <a:ext uri="{28A0092B-C50C-407E-A947-70E740481C1C}">
                <a14:useLocalDpi xmlns:a14="http://schemas.microsoft.com/office/drawing/2010/main" val="0"/>
              </a:ext>
            </a:extLst>
          </a:blip>
          <a:srcRect b="13630"/>
          <a:stretch/>
        </p:blipFill>
        <p:spPr>
          <a:xfrm>
            <a:off x="2339752" y="5338622"/>
            <a:ext cx="891556" cy="96154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4228540872"/>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788170" y="2202817"/>
            <a:ext cx="936104" cy="769441"/>
          </a:xfrm>
          <a:prstGeom prst="rect">
            <a:avLst/>
          </a:prstGeom>
          <a:solidFill>
            <a:schemeClr val="accent1">
              <a:lumMod val="40000"/>
              <a:lumOff val="60000"/>
            </a:schemeClr>
          </a:solidFill>
          <a:ln>
            <a:noFill/>
          </a:ln>
          <a:effectLst>
            <a:glow rad="139700">
              <a:schemeClr val="accent1">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endParaRPr lang="tr-TR" sz="1000" dirty="0" smtClean="0"/>
          </a:p>
          <a:p>
            <a:pPr algn="ctr"/>
            <a:r>
              <a:rPr lang="tr-TR" sz="1200" dirty="0" smtClean="0"/>
              <a:t>MySQL Database</a:t>
            </a:r>
          </a:p>
          <a:p>
            <a:pPr algn="ctr"/>
            <a:endParaRPr lang="tr-TR" sz="1000" dirty="0"/>
          </a:p>
        </p:txBody>
      </p:sp>
      <p:sp>
        <p:nvSpPr>
          <p:cNvPr id="4" name="Right Arrow 3"/>
          <p:cNvSpPr/>
          <p:nvPr/>
        </p:nvSpPr>
        <p:spPr>
          <a:xfrm>
            <a:off x="2179800" y="2407517"/>
            <a:ext cx="383275" cy="360040"/>
          </a:xfrm>
          <a:prstGeom prst="rightArrow">
            <a:avLst/>
          </a:prstGeom>
          <a:solidFill>
            <a:schemeClr val="accent1">
              <a:lumMod val="60000"/>
              <a:lumOff val="40000"/>
            </a:schemeClr>
          </a:solidFill>
          <a:ln>
            <a:solidFill>
              <a:schemeClr val="tx2">
                <a:lumMod val="50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Right Arrow 7"/>
          <p:cNvSpPr/>
          <p:nvPr/>
        </p:nvSpPr>
        <p:spPr>
          <a:xfrm>
            <a:off x="4283627" y="2377545"/>
            <a:ext cx="428127" cy="360039"/>
          </a:xfrm>
          <a:prstGeom prst="rightArrow">
            <a:avLst/>
          </a:prstGeom>
          <a:solidFill>
            <a:schemeClr val="accent1">
              <a:lumMod val="60000"/>
              <a:lumOff val="40000"/>
            </a:schemeClr>
          </a:solidFill>
          <a:ln>
            <a:solidFill>
              <a:schemeClr val="tx2">
                <a:lumMod val="50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TextBox 9"/>
          <p:cNvSpPr txBox="1"/>
          <p:nvPr/>
        </p:nvSpPr>
        <p:spPr>
          <a:xfrm>
            <a:off x="6930427" y="789308"/>
            <a:ext cx="1404156" cy="400110"/>
          </a:xfrm>
          <a:prstGeom prst="rect">
            <a:avLst/>
          </a:prstGeom>
          <a:solidFill>
            <a:schemeClr val="accent6">
              <a:lumMod val="60000"/>
              <a:lumOff val="40000"/>
            </a:schemeClr>
          </a:solidFill>
          <a:ln>
            <a:noFill/>
          </a:ln>
          <a:effectLst>
            <a:glow rad="139700">
              <a:schemeClr val="accent1">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tr-TR" sz="1000" dirty="0" smtClean="0"/>
              <a:t>FANN</a:t>
            </a:r>
          </a:p>
          <a:p>
            <a:pPr algn="ctr"/>
            <a:r>
              <a:rPr lang="tr-TR" sz="1000" dirty="0" smtClean="0"/>
              <a:t>Library</a:t>
            </a:r>
          </a:p>
        </p:txBody>
      </p:sp>
      <p:sp>
        <p:nvSpPr>
          <p:cNvPr id="9" name="Right Arrow 8"/>
          <p:cNvSpPr/>
          <p:nvPr/>
        </p:nvSpPr>
        <p:spPr>
          <a:xfrm>
            <a:off x="5851402" y="2380491"/>
            <a:ext cx="406599" cy="360040"/>
          </a:xfrm>
          <a:prstGeom prst="rightArrow">
            <a:avLst/>
          </a:prstGeom>
          <a:solidFill>
            <a:schemeClr val="accent1">
              <a:lumMod val="60000"/>
              <a:lumOff val="40000"/>
            </a:schemeClr>
          </a:solidFill>
          <a:ln>
            <a:solidFill>
              <a:schemeClr val="tx2">
                <a:lumMod val="50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TextBox 10"/>
          <p:cNvSpPr txBox="1"/>
          <p:nvPr/>
        </p:nvSpPr>
        <p:spPr>
          <a:xfrm>
            <a:off x="5834978" y="4539860"/>
            <a:ext cx="936104" cy="844808"/>
          </a:xfrm>
          <a:prstGeom prst="snip2DiagRect">
            <a:avLst/>
          </a:prstGeom>
          <a:solidFill>
            <a:schemeClr val="accent4">
              <a:lumMod val="60000"/>
              <a:lumOff val="40000"/>
            </a:schemeClr>
          </a:solidFill>
          <a:ln>
            <a:noFill/>
          </a:ln>
          <a:effectLst>
            <a:glow rad="139700">
              <a:schemeClr val="accent1">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endParaRPr lang="tr-TR" sz="1000" dirty="0" smtClean="0"/>
          </a:p>
          <a:p>
            <a:pPr algn="ctr"/>
            <a:r>
              <a:rPr lang="tr-TR" sz="1000" dirty="0" smtClean="0"/>
              <a:t>Energy </a:t>
            </a:r>
          </a:p>
          <a:p>
            <a:pPr algn="ctr"/>
            <a:r>
              <a:rPr lang="tr-TR" sz="1000" dirty="0" smtClean="0"/>
              <a:t>Analysis</a:t>
            </a:r>
          </a:p>
          <a:p>
            <a:pPr algn="ctr"/>
            <a:endParaRPr lang="tr-TR" sz="1000" dirty="0"/>
          </a:p>
        </p:txBody>
      </p:sp>
      <p:sp>
        <p:nvSpPr>
          <p:cNvPr id="14" name="TextBox 13"/>
          <p:cNvSpPr txBox="1"/>
          <p:nvPr/>
        </p:nvSpPr>
        <p:spPr>
          <a:xfrm>
            <a:off x="7009679" y="4527656"/>
            <a:ext cx="936104" cy="844808"/>
          </a:xfrm>
          <a:prstGeom prst="snip2DiagRect">
            <a:avLst/>
          </a:prstGeom>
          <a:solidFill>
            <a:schemeClr val="accent4">
              <a:lumMod val="60000"/>
              <a:lumOff val="40000"/>
            </a:schemeClr>
          </a:solidFill>
          <a:ln>
            <a:noFill/>
          </a:ln>
          <a:effectLst>
            <a:glow rad="139700">
              <a:schemeClr val="accent1">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endParaRPr lang="tr-TR" sz="1000" dirty="0" smtClean="0"/>
          </a:p>
          <a:p>
            <a:pPr algn="ctr"/>
            <a:r>
              <a:rPr lang="tr-TR" sz="1000" dirty="0" smtClean="0"/>
              <a:t>Exergy</a:t>
            </a:r>
          </a:p>
          <a:p>
            <a:pPr algn="ctr"/>
            <a:r>
              <a:rPr lang="tr-TR" sz="1000" dirty="0" smtClean="0"/>
              <a:t>Analysis</a:t>
            </a:r>
          </a:p>
          <a:p>
            <a:pPr algn="ctr"/>
            <a:endParaRPr lang="tr-TR" sz="1000" dirty="0"/>
          </a:p>
        </p:txBody>
      </p:sp>
      <p:sp>
        <p:nvSpPr>
          <p:cNvPr id="15" name="TextBox 14"/>
          <p:cNvSpPr txBox="1"/>
          <p:nvPr/>
        </p:nvSpPr>
        <p:spPr>
          <a:xfrm>
            <a:off x="8113785" y="4539860"/>
            <a:ext cx="936104" cy="844808"/>
          </a:xfrm>
          <a:prstGeom prst="snip2DiagRect">
            <a:avLst/>
          </a:prstGeom>
          <a:solidFill>
            <a:schemeClr val="accent4">
              <a:lumMod val="60000"/>
              <a:lumOff val="40000"/>
            </a:schemeClr>
          </a:solidFill>
          <a:ln>
            <a:noFill/>
          </a:ln>
          <a:effectLst>
            <a:glow rad="139700">
              <a:schemeClr val="accent1">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endParaRPr lang="tr-TR" sz="1000" dirty="0" smtClean="0"/>
          </a:p>
          <a:p>
            <a:pPr algn="ctr"/>
            <a:r>
              <a:rPr lang="tr-TR" sz="1000" dirty="0" smtClean="0"/>
              <a:t>Exergy</a:t>
            </a:r>
          </a:p>
          <a:p>
            <a:pPr algn="ctr"/>
            <a:r>
              <a:rPr lang="tr-TR" sz="1000" dirty="0" smtClean="0"/>
              <a:t>Analysis</a:t>
            </a:r>
          </a:p>
          <a:p>
            <a:pPr algn="ctr"/>
            <a:r>
              <a:rPr lang="tr-TR" sz="1000" dirty="0"/>
              <a:t>b</a:t>
            </a:r>
            <a:r>
              <a:rPr lang="tr-TR" sz="1000" dirty="0" smtClean="0"/>
              <a:t>y FANN</a:t>
            </a:r>
          </a:p>
        </p:txBody>
      </p:sp>
      <p:sp>
        <p:nvSpPr>
          <p:cNvPr id="16" name="Right Arrow 15"/>
          <p:cNvSpPr/>
          <p:nvPr/>
        </p:nvSpPr>
        <p:spPr>
          <a:xfrm rot="5400000">
            <a:off x="7473270" y="1247975"/>
            <a:ext cx="318470" cy="360040"/>
          </a:xfrm>
          <a:prstGeom prst="rightArrow">
            <a:avLst/>
          </a:prstGeom>
          <a:solidFill>
            <a:schemeClr val="accent1">
              <a:lumMod val="60000"/>
              <a:lumOff val="40000"/>
            </a:schemeClr>
          </a:solidFill>
          <a:ln>
            <a:solidFill>
              <a:schemeClr val="tx2">
                <a:lumMod val="50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7" name="Right Arrow 16"/>
          <p:cNvSpPr/>
          <p:nvPr/>
        </p:nvSpPr>
        <p:spPr>
          <a:xfrm rot="5400000">
            <a:off x="5978994" y="4005064"/>
            <a:ext cx="648072" cy="360040"/>
          </a:xfrm>
          <a:prstGeom prst="rightArrow">
            <a:avLst/>
          </a:prstGeom>
          <a:solidFill>
            <a:schemeClr val="accent1">
              <a:lumMod val="60000"/>
              <a:lumOff val="40000"/>
            </a:schemeClr>
          </a:solidFill>
          <a:ln>
            <a:solidFill>
              <a:schemeClr val="tx2">
                <a:lumMod val="50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8" name="Right Arrow 17"/>
          <p:cNvSpPr/>
          <p:nvPr/>
        </p:nvSpPr>
        <p:spPr>
          <a:xfrm rot="5400000">
            <a:off x="7153695" y="3994950"/>
            <a:ext cx="648072" cy="360040"/>
          </a:xfrm>
          <a:prstGeom prst="rightArrow">
            <a:avLst/>
          </a:prstGeom>
          <a:solidFill>
            <a:schemeClr val="accent1">
              <a:lumMod val="60000"/>
              <a:lumOff val="40000"/>
            </a:schemeClr>
          </a:solidFill>
          <a:ln>
            <a:solidFill>
              <a:schemeClr val="tx2">
                <a:lumMod val="50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9" name="Right Arrow 18"/>
          <p:cNvSpPr/>
          <p:nvPr/>
        </p:nvSpPr>
        <p:spPr>
          <a:xfrm rot="5400000">
            <a:off x="8257801" y="3997288"/>
            <a:ext cx="648072" cy="360040"/>
          </a:xfrm>
          <a:prstGeom prst="rightArrow">
            <a:avLst/>
          </a:prstGeom>
          <a:solidFill>
            <a:schemeClr val="accent1">
              <a:lumMod val="60000"/>
              <a:lumOff val="40000"/>
            </a:schemeClr>
          </a:solidFill>
          <a:ln>
            <a:solidFill>
              <a:schemeClr val="tx2">
                <a:lumMod val="50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TextBox 6"/>
          <p:cNvSpPr txBox="1"/>
          <p:nvPr/>
        </p:nvSpPr>
        <p:spPr>
          <a:xfrm>
            <a:off x="0" y="3426439"/>
            <a:ext cx="2289875" cy="584775"/>
          </a:xfrm>
          <a:prstGeom prst="rect">
            <a:avLst/>
          </a:prstGeom>
          <a:noFill/>
        </p:spPr>
        <p:txBody>
          <a:bodyPr wrap="square" rtlCol="0">
            <a:spAutoFit/>
          </a:bodyPr>
          <a:lstStyle/>
          <a:p>
            <a:pPr algn="ctr"/>
            <a:r>
              <a:rPr lang="tr-TR" sz="1600" dirty="0" smtClean="0"/>
              <a:t>Heliotherm- teleControl</a:t>
            </a:r>
          </a:p>
          <a:p>
            <a:pPr algn="ctr"/>
            <a:r>
              <a:rPr lang="tr-TR" sz="1600" dirty="0" smtClean="0"/>
              <a:t>Outputs</a:t>
            </a:r>
            <a:endParaRPr lang="tr-TR" sz="1600" dirty="0"/>
          </a:p>
        </p:txBody>
      </p:sp>
      <p:sp>
        <p:nvSpPr>
          <p:cNvPr id="21" name="TextBox 20"/>
          <p:cNvSpPr txBox="1"/>
          <p:nvPr/>
        </p:nvSpPr>
        <p:spPr>
          <a:xfrm>
            <a:off x="2010264" y="3087885"/>
            <a:ext cx="2925697" cy="338554"/>
          </a:xfrm>
          <a:prstGeom prst="rect">
            <a:avLst/>
          </a:prstGeom>
          <a:noFill/>
        </p:spPr>
        <p:txBody>
          <a:bodyPr wrap="square" rtlCol="0">
            <a:spAutoFit/>
          </a:bodyPr>
          <a:lstStyle/>
          <a:p>
            <a:pPr algn="ctr"/>
            <a:r>
              <a:rPr lang="tr-TR" sz="1600" dirty="0" smtClean="0"/>
              <a:t>DISS-VD (Data Transfer)</a:t>
            </a:r>
            <a:endParaRPr lang="tr-TR" sz="1600" dirty="0"/>
          </a:p>
        </p:txBody>
      </p:sp>
      <p:sp>
        <p:nvSpPr>
          <p:cNvPr id="22" name="TextBox 21"/>
          <p:cNvSpPr txBox="1"/>
          <p:nvPr/>
        </p:nvSpPr>
        <p:spPr>
          <a:xfrm>
            <a:off x="6324178" y="3419281"/>
            <a:ext cx="2808311" cy="338554"/>
          </a:xfrm>
          <a:prstGeom prst="rect">
            <a:avLst/>
          </a:prstGeom>
          <a:noFill/>
        </p:spPr>
        <p:txBody>
          <a:bodyPr wrap="square" rtlCol="0">
            <a:spAutoFit/>
          </a:bodyPr>
          <a:lstStyle/>
          <a:p>
            <a:pPr algn="ctr"/>
            <a:r>
              <a:rPr lang="tr-TR" sz="1600" dirty="0" smtClean="0"/>
              <a:t>DISS-An (Analyzer)</a:t>
            </a:r>
            <a:endParaRPr lang="tr-TR" sz="1600" dirty="0"/>
          </a:p>
        </p:txBody>
      </p:sp>
      <p:pic>
        <p:nvPicPr>
          <p:cNvPr id="103426" name="Picture 2" descr="G:\#BELGELERIM\AKADEMIK\#_TUBITAK\DATA\IP HELIOTHERM\heliotherm_24saat.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124" y="1755268"/>
            <a:ext cx="2147314" cy="1610485"/>
          </a:xfrm>
          <a:prstGeom prst="rect">
            <a:avLst/>
          </a:prstGeom>
          <a:ln>
            <a:noFill/>
          </a:ln>
          <a:effectLst>
            <a:outerShdw blurRad="292100" dist="139700" dir="2700000" algn="tl" rotWithShape="0">
              <a:srgbClr val="333333">
                <a:alpha val="65000"/>
              </a:srgbClr>
            </a:outerShdw>
          </a:effectLst>
          <a:extLst/>
        </p:spPr>
      </p:pic>
      <p:pic>
        <p:nvPicPr>
          <p:cNvPr id="1034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18313" y="2142871"/>
            <a:ext cx="1504526" cy="829386"/>
          </a:xfrm>
          <a:prstGeom prst="rect">
            <a:avLst/>
          </a:prstGeom>
          <a:ln>
            <a:noFill/>
          </a:ln>
          <a:effectLst>
            <a:outerShdw blurRad="292100" dist="139700" dir="2700000" algn="tl" rotWithShape="0">
              <a:srgbClr val="333333">
                <a:alpha val="65000"/>
              </a:srgbClr>
            </a:outerShdw>
          </a:effectLst>
          <a:extLst>
            <a:ext uri="{91240B29-F687-4F45-9708-019B960494DF}">
              <a14:hiddenLine xmlns:a14="http://schemas.microsoft.com/office/drawing/2010/main" w="9525">
                <a:solidFill>
                  <a:srgbClr val="000000"/>
                </a:solidFill>
                <a:miter lim="800000"/>
                <a:headEnd/>
                <a:tailEnd/>
              </a14:hiddenLine>
            </a:ext>
          </a:extLst>
        </p:spPr>
      </p:pic>
      <p:pic>
        <p:nvPicPr>
          <p:cNvPr id="1034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24178" y="1733059"/>
            <a:ext cx="2616655" cy="165490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p:spPr>
      </p:pic>
      <p:sp>
        <p:nvSpPr>
          <p:cNvPr id="5" name="Slide Number Placeholder 4"/>
          <p:cNvSpPr>
            <a:spLocks noGrp="1"/>
          </p:cNvSpPr>
          <p:nvPr>
            <p:ph type="sldNum" sz="quarter" idx="10"/>
          </p:nvPr>
        </p:nvSpPr>
        <p:spPr/>
        <p:txBody>
          <a:bodyPr/>
          <a:lstStyle/>
          <a:p>
            <a:pPr>
              <a:defRPr/>
            </a:pPr>
            <a:fld id="{DDFC55D0-5474-458A-9156-D36A2E755A35}" type="slidenum">
              <a:rPr lang="tr-TR" smtClean="0"/>
              <a:pPr>
                <a:defRPr/>
              </a:pPr>
              <a:t>10</a:t>
            </a:fld>
            <a:r>
              <a:rPr lang="tr-TR" dirty="0" smtClean="0"/>
              <a:t>/18</a:t>
            </a:r>
            <a:endParaRPr lang="tr-TR" dirty="0"/>
          </a:p>
        </p:txBody>
      </p:sp>
      <p:sp>
        <p:nvSpPr>
          <p:cNvPr id="27" name="TextBox 26"/>
          <p:cNvSpPr txBox="1"/>
          <p:nvPr/>
        </p:nvSpPr>
        <p:spPr>
          <a:xfrm>
            <a:off x="5580112" y="444910"/>
            <a:ext cx="1188146" cy="246221"/>
          </a:xfrm>
          <a:prstGeom prst="rect">
            <a:avLst/>
          </a:prstGeom>
          <a:noFill/>
        </p:spPr>
        <p:txBody>
          <a:bodyPr wrap="none" rtlCol="0">
            <a:spAutoFit/>
          </a:bodyPr>
          <a:lstStyle/>
          <a:p>
            <a:r>
              <a:rPr lang="tr-TR" sz="1000" dirty="0" smtClean="0">
                <a:latin typeface="+mj-lt"/>
              </a:rPr>
              <a:t>Örnek Uygulamalar</a:t>
            </a:r>
            <a:endParaRPr lang="tr-TR" sz="1000" dirty="0">
              <a:latin typeface="+mj-lt"/>
            </a:endParaRPr>
          </a:p>
        </p:txBody>
      </p:sp>
      <p:pic>
        <p:nvPicPr>
          <p:cNvPr id="28" name="Picture 27" descr="C:\Documents and Settings\YILMAZ\Desktop\papatya2.pn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037120" y="314053"/>
            <a:ext cx="333456" cy="324036"/>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8" descr="C:\Documents and Settings\YILMAZ\Desktop\papatya2.pn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1897180" y="425081"/>
            <a:ext cx="333456" cy="324036"/>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9" descr="C:\Documents and Settings\YILMAZ\Desktop\papatya2.pn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987490" y="451055"/>
            <a:ext cx="333456" cy="324036"/>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descr="C:\Documents and Settings\YILMAZ\Desktop\papatya2.pn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5246656" y="411296"/>
            <a:ext cx="333456" cy="3240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11148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tretch>
            <a:fillRect/>
          </a:stretch>
        </p:blipFill>
        <p:spPr>
          <a:xfrm>
            <a:off x="13610" y="764766"/>
            <a:ext cx="9143999" cy="2016224"/>
          </a:xfrm>
          <a:prstGeom prst="rect">
            <a:avLst/>
          </a:prstGeom>
          <a:ln>
            <a:noFill/>
          </a:ln>
          <a:effectLst>
            <a:outerShdw blurRad="292100" dist="139700" dir="2700000" algn="tl" rotWithShape="0">
              <a:srgbClr val="333333">
                <a:alpha val="65000"/>
              </a:srgbClr>
            </a:outerShdw>
          </a:effectLst>
        </p:spPr>
      </p:pic>
      <p:pic>
        <p:nvPicPr>
          <p:cNvPr id="3" name="Picture 2"/>
          <p:cNvPicPr/>
          <p:nvPr/>
        </p:nvPicPr>
        <p:blipFill>
          <a:blip r:embed="rId3">
            <a:extLst>
              <a:ext uri="{28A0092B-C50C-407E-A947-70E740481C1C}">
                <a14:useLocalDpi xmlns:a14="http://schemas.microsoft.com/office/drawing/2010/main" val="0"/>
              </a:ext>
            </a:extLst>
          </a:blip>
          <a:stretch>
            <a:fillRect/>
          </a:stretch>
        </p:blipFill>
        <p:spPr>
          <a:xfrm>
            <a:off x="13608" y="2829997"/>
            <a:ext cx="9144000" cy="1944216"/>
          </a:xfrm>
          <a:prstGeom prst="rect">
            <a:avLst/>
          </a:prstGeom>
          <a:ln>
            <a:noFill/>
          </a:ln>
          <a:effectLst>
            <a:outerShdw blurRad="292100" dist="139700" dir="2700000" algn="tl" rotWithShape="0">
              <a:srgbClr val="333333">
                <a:alpha val="65000"/>
              </a:srgbClr>
            </a:outerShdw>
          </a:effectLst>
        </p:spPr>
      </p:pic>
      <p:pic>
        <p:nvPicPr>
          <p:cNvPr id="4" name="Picture 3"/>
          <p:cNvPicPr/>
          <p:nvPr/>
        </p:nvPicPr>
        <p:blipFill>
          <a:blip r:embed="rId4">
            <a:extLst>
              <a:ext uri="{28A0092B-C50C-407E-A947-70E740481C1C}">
                <a14:useLocalDpi xmlns:a14="http://schemas.microsoft.com/office/drawing/2010/main" val="0"/>
              </a:ext>
            </a:extLst>
          </a:blip>
          <a:stretch>
            <a:fillRect/>
          </a:stretch>
        </p:blipFill>
        <p:spPr>
          <a:xfrm>
            <a:off x="13609" y="4797152"/>
            <a:ext cx="9144000" cy="2060848"/>
          </a:xfrm>
          <a:prstGeom prst="rect">
            <a:avLst/>
          </a:prstGeom>
          <a:ln>
            <a:noFill/>
          </a:ln>
          <a:effectLst>
            <a:outerShdw blurRad="292100" dist="139700" dir="2700000" algn="tl" rotWithShape="0">
              <a:srgbClr val="333333">
                <a:alpha val="65000"/>
              </a:srgbClr>
            </a:outerShdw>
          </a:effectLst>
        </p:spPr>
      </p:pic>
      <p:sp>
        <p:nvSpPr>
          <p:cNvPr id="5" name="Slide Number Placeholder 4"/>
          <p:cNvSpPr>
            <a:spLocks noGrp="1"/>
          </p:cNvSpPr>
          <p:nvPr>
            <p:ph type="sldNum" sz="quarter" idx="10"/>
          </p:nvPr>
        </p:nvSpPr>
        <p:spPr/>
        <p:txBody>
          <a:bodyPr/>
          <a:lstStyle/>
          <a:p>
            <a:pPr>
              <a:defRPr/>
            </a:pPr>
            <a:fld id="{DDFC55D0-5474-458A-9156-D36A2E755A35}" type="slidenum">
              <a:rPr lang="tr-TR" smtClean="0"/>
              <a:pPr>
                <a:defRPr/>
              </a:pPr>
              <a:t>11</a:t>
            </a:fld>
            <a:r>
              <a:rPr lang="tr-TR" dirty="0" smtClean="0"/>
              <a:t>/18</a:t>
            </a:r>
            <a:endParaRPr lang="tr-TR" dirty="0"/>
          </a:p>
        </p:txBody>
      </p:sp>
      <p:sp>
        <p:nvSpPr>
          <p:cNvPr id="10" name="TextBox 9"/>
          <p:cNvSpPr txBox="1"/>
          <p:nvPr/>
        </p:nvSpPr>
        <p:spPr>
          <a:xfrm>
            <a:off x="5580112" y="444910"/>
            <a:ext cx="1188146" cy="246221"/>
          </a:xfrm>
          <a:prstGeom prst="rect">
            <a:avLst/>
          </a:prstGeom>
          <a:noFill/>
        </p:spPr>
        <p:txBody>
          <a:bodyPr wrap="none" rtlCol="0">
            <a:spAutoFit/>
          </a:bodyPr>
          <a:lstStyle/>
          <a:p>
            <a:r>
              <a:rPr lang="tr-TR" sz="1000" dirty="0" smtClean="0">
                <a:latin typeface="+mj-lt"/>
              </a:rPr>
              <a:t>Örnek Uygulamalar</a:t>
            </a:r>
            <a:endParaRPr lang="tr-TR" sz="1000" dirty="0">
              <a:latin typeface="+mj-lt"/>
            </a:endParaRPr>
          </a:p>
        </p:txBody>
      </p:sp>
      <p:pic>
        <p:nvPicPr>
          <p:cNvPr id="11" name="Picture 10" descr="C:\Documents and Settings\YILMAZ\Desktop\papatya2.pn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037120" y="314053"/>
            <a:ext cx="333456" cy="32403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C:\Documents and Settings\YILMAZ\Desktop\papatya2.pn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1897180" y="425081"/>
            <a:ext cx="333456" cy="32403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C:\Documents and Settings\YILMAZ\Desktop\papatya2.pn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987490" y="451055"/>
            <a:ext cx="333456" cy="32403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C:\Documents and Settings\YILMAZ\Desktop\papatya2.pn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5246656" y="411296"/>
            <a:ext cx="333456" cy="3240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18025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019300" y="740723"/>
            <a:ext cx="4876800" cy="304800"/>
          </a:xfrm>
          <a:prstGeom prst="rect">
            <a:avLst/>
          </a:prstGeom>
        </p:spPr>
        <p:txBody>
          <a:bodyPr vert="horz" anchor="ctr">
            <a:normAutofit fontScale="90000" lnSpcReduction="20000"/>
            <a:scene3d>
              <a:camera prst="orthographicFront"/>
              <a:lightRig rig="soft" dir="t">
                <a:rot lat="0" lon="0" rev="16800000"/>
              </a:lightRig>
            </a:scene3d>
            <a:sp3d prstMaterial="softEdge">
              <a:bevelT w="38100" h="38100"/>
            </a:sp3d>
          </a:bodyPr>
          <a:lstStyle/>
          <a:p>
            <a:pPr marL="0" marR="0" lvl="0" indent="0" algn="ctr" defTabSz="914400" rtl="0" eaLnBrk="1" fontAlgn="auto" latinLnBrk="0" hangingPunct="1">
              <a:lnSpc>
                <a:spcPct val="100000"/>
              </a:lnSpc>
              <a:spcBef>
                <a:spcPct val="0"/>
              </a:spcBef>
              <a:spcAft>
                <a:spcPts val="0"/>
              </a:spcAft>
              <a:buClrTx/>
              <a:buSzTx/>
              <a:tabLst/>
              <a:defRPr/>
            </a:pPr>
            <a:r>
              <a:rPr lang="tr-TR" b="1" dirty="0" smtClean="0">
                <a:ln w="6350">
                  <a:noFill/>
                </a:ln>
                <a:effectLst>
                  <a:outerShdw blurRad="114300" dist="101600" dir="2700000" algn="tl" rotWithShape="0">
                    <a:srgbClr val="000000">
                      <a:alpha val="40000"/>
                    </a:srgbClr>
                  </a:outerShdw>
                </a:effectLst>
                <a:latin typeface="+mj-lt"/>
                <a:ea typeface="+mj-ea"/>
                <a:cs typeface="+mj-cs"/>
              </a:rPr>
              <a:t>Ege Seramik Fabrikası Kojenerasyon Sistemi:</a:t>
            </a:r>
            <a:endParaRPr kumimoji="0" lang="tr-TR" sz="1600" b="1" i="0" u="none" strike="noStrike" kern="1200" cap="none" spc="0" normalizeH="0" baseline="0" noProof="0" dirty="0">
              <a:ln w="6350">
                <a:noFill/>
              </a:ln>
              <a:effectLst>
                <a:outerShdw blurRad="114300" dist="101600" dir="2700000" algn="tl" rotWithShape="0">
                  <a:srgbClr val="000000">
                    <a:alpha val="40000"/>
                  </a:srgbClr>
                </a:outerShdw>
              </a:effectLst>
              <a:uLnTx/>
              <a:uFillTx/>
              <a:latin typeface="+mj-lt"/>
              <a:ea typeface="+mj-ea"/>
              <a:cs typeface="+mj-cs"/>
            </a:endParaRPr>
          </a:p>
        </p:txBody>
      </p:sp>
      <p:sp>
        <p:nvSpPr>
          <p:cNvPr id="5" name="Title 1"/>
          <p:cNvSpPr txBox="1">
            <a:spLocks/>
          </p:cNvSpPr>
          <p:nvPr/>
        </p:nvSpPr>
        <p:spPr>
          <a:xfrm>
            <a:off x="218771" y="3040825"/>
            <a:ext cx="2769053" cy="4572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pPr lvl="0" fontAlgn="auto">
              <a:spcAft>
                <a:spcPts val="0"/>
              </a:spcAft>
              <a:buFont typeface="Wingdings" pitchFamily="2" charset="2"/>
              <a:buChar char="v"/>
            </a:pPr>
            <a:r>
              <a:rPr kumimoji="0" lang="tr-TR" sz="1600" b="1" i="0" u="none" strike="noStrike" kern="1200" cap="none" spc="0" normalizeH="0" baseline="0" noProof="0" dirty="0" smtClean="0">
                <a:ln w="6350">
                  <a:noFill/>
                </a:ln>
                <a:solidFill>
                  <a:srgbClr val="0033CC"/>
                </a:solidFill>
                <a:effectLst>
                  <a:outerShdw blurRad="114300" dist="101600" dir="2700000" algn="tl" rotWithShape="0">
                    <a:srgbClr val="000000">
                      <a:alpha val="40000"/>
                    </a:srgbClr>
                  </a:outerShdw>
                </a:effectLst>
                <a:uLnTx/>
                <a:uFillTx/>
                <a:latin typeface="+mj-lt"/>
                <a:ea typeface="+mj-ea"/>
                <a:cs typeface="+mj-cs"/>
              </a:rPr>
              <a:t>   3 Adet </a:t>
            </a:r>
            <a:r>
              <a:rPr lang="tr-TR" sz="1600" b="1" dirty="0" smtClean="0">
                <a:ln w="6350">
                  <a:noFill/>
                </a:ln>
                <a:solidFill>
                  <a:srgbClr val="0033CC"/>
                </a:solidFill>
                <a:effectLst>
                  <a:outerShdw blurRad="114300" dist="101600" dir="2700000" algn="tl" rotWithShape="0">
                    <a:srgbClr val="000000">
                      <a:alpha val="40000"/>
                    </a:srgbClr>
                  </a:outerShdw>
                </a:effectLst>
                <a:latin typeface="+mj-lt"/>
                <a:ea typeface="+mj-ea"/>
                <a:cs typeface="+mj-cs"/>
              </a:rPr>
              <a:t>Gaz Türbini (I,II,III)</a:t>
            </a:r>
            <a:endParaRPr kumimoji="0" lang="tr-TR" sz="1600" b="1" i="0" u="none" strike="noStrike" kern="1200" cap="none" spc="0" normalizeH="0" baseline="0" noProof="0" dirty="0">
              <a:ln w="6350">
                <a:noFill/>
              </a:ln>
              <a:solidFill>
                <a:srgbClr val="0033CC"/>
              </a:solidFill>
              <a:effectLst>
                <a:outerShdw blurRad="114300" dist="101600" dir="2700000" algn="tl" rotWithShape="0">
                  <a:srgbClr val="000000">
                    <a:alpha val="40000"/>
                  </a:srgbClr>
                </a:outerShdw>
              </a:effectLst>
              <a:uLnTx/>
              <a:uFillTx/>
              <a:latin typeface="+mj-lt"/>
              <a:ea typeface="+mj-ea"/>
              <a:cs typeface="+mj-cs"/>
            </a:endParaRPr>
          </a:p>
        </p:txBody>
      </p:sp>
      <p:sp>
        <p:nvSpPr>
          <p:cNvPr id="6" name="Title 1"/>
          <p:cNvSpPr txBox="1">
            <a:spLocks/>
          </p:cNvSpPr>
          <p:nvPr/>
        </p:nvSpPr>
        <p:spPr>
          <a:xfrm>
            <a:off x="5436096" y="3257550"/>
            <a:ext cx="3616796" cy="4572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pPr lvl="0" fontAlgn="auto">
              <a:spcAft>
                <a:spcPts val="0"/>
              </a:spcAft>
              <a:buFont typeface="Wingdings" pitchFamily="2" charset="2"/>
              <a:buChar char="v"/>
            </a:pPr>
            <a:r>
              <a:rPr kumimoji="0" lang="tr-TR" sz="1600" b="1" i="0" u="none" strike="noStrike" kern="1200" cap="none" spc="0" normalizeH="0" baseline="0" noProof="0" dirty="0" smtClean="0">
                <a:ln w="6350">
                  <a:noFill/>
                </a:ln>
                <a:solidFill>
                  <a:srgbClr val="0033CC"/>
                </a:solidFill>
                <a:effectLst>
                  <a:outerShdw blurRad="114300" dist="101600" dir="2700000" algn="tl" rotWithShape="0">
                    <a:srgbClr val="000000">
                      <a:alpha val="40000"/>
                    </a:srgbClr>
                  </a:outerShdw>
                </a:effectLst>
                <a:uLnTx/>
                <a:uFillTx/>
                <a:latin typeface="+mj-lt"/>
                <a:ea typeface="+mj-ea"/>
                <a:cs typeface="+mj-cs"/>
              </a:rPr>
              <a:t>   6 Adet Kurutucu</a:t>
            </a:r>
            <a:r>
              <a:rPr lang="tr-TR" sz="1600" b="1" dirty="0" smtClean="0">
                <a:ln w="6350">
                  <a:noFill/>
                </a:ln>
                <a:solidFill>
                  <a:srgbClr val="0033CC"/>
                </a:solidFill>
                <a:effectLst>
                  <a:outerShdw blurRad="114300" dist="101600" dir="2700000" algn="tl" rotWithShape="0">
                    <a:srgbClr val="000000">
                      <a:alpha val="40000"/>
                    </a:srgbClr>
                  </a:outerShdw>
                </a:effectLst>
                <a:latin typeface="+mj-lt"/>
                <a:ea typeface="+mj-ea"/>
                <a:cs typeface="+mj-cs"/>
              </a:rPr>
              <a:t> (IV, V, VI, VII,VIII,IX)</a:t>
            </a:r>
            <a:endParaRPr kumimoji="0" lang="tr-TR" sz="1600" b="1" i="0" u="none" strike="noStrike" kern="1200" cap="none" spc="0" normalizeH="0" baseline="0" noProof="0" dirty="0">
              <a:ln w="6350">
                <a:noFill/>
              </a:ln>
              <a:solidFill>
                <a:srgbClr val="0033CC"/>
              </a:solidFill>
              <a:effectLst>
                <a:outerShdw blurRad="114300" dist="101600" dir="2700000" algn="tl" rotWithShape="0">
                  <a:srgbClr val="000000">
                    <a:alpha val="40000"/>
                  </a:srgbClr>
                </a:outerShdw>
              </a:effectLst>
              <a:uLnTx/>
              <a:uFillTx/>
              <a:latin typeface="+mj-lt"/>
              <a:ea typeface="+mj-ea"/>
              <a:cs typeface="+mj-cs"/>
            </a:endParaRPr>
          </a:p>
        </p:txBody>
      </p:sp>
      <p:sp>
        <p:nvSpPr>
          <p:cNvPr id="7" name="Title 1"/>
          <p:cNvSpPr txBox="1">
            <a:spLocks/>
          </p:cNvSpPr>
          <p:nvPr/>
        </p:nvSpPr>
        <p:spPr>
          <a:xfrm>
            <a:off x="2667000" y="3861048"/>
            <a:ext cx="4038600" cy="4572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pPr lvl="0" fontAlgn="auto">
              <a:spcAft>
                <a:spcPts val="0"/>
              </a:spcAft>
              <a:buFont typeface="Wingdings" pitchFamily="2" charset="2"/>
              <a:buChar char="v"/>
            </a:pPr>
            <a:r>
              <a:rPr kumimoji="0" lang="tr-TR" sz="1600" b="1" i="0" u="none" strike="noStrike" kern="1200" cap="none" spc="0" normalizeH="0" baseline="0" noProof="0" dirty="0" smtClean="0">
                <a:ln w="6350">
                  <a:noFill/>
                </a:ln>
                <a:solidFill>
                  <a:srgbClr val="0033CC"/>
                </a:solidFill>
                <a:effectLst>
                  <a:outerShdw blurRad="114300" dist="101600" dir="2700000" algn="tl" rotWithShape="0">
                    <a:srgbClr val="000000">
                      <a:alpha val="40000"/>
                    </a:srgbClr>
                  </a:outerShdw>
                </a:effectLst>
                <a:uLnTx/>
                <a:uFillTx/>
                <a:latin typeface="+mj-lt"/>
                <a:ea typeface="+mj-ea"/>
                <a:cs typeface="+mj-cs"/>
              </a:rPr>
              <a:t>   </a:t>
            </a:r>
            <a:r>
              <a:rPr lang="tr-TR" sz="1600" b="1" dirty="0" smtClean="0">
                <a:ln w="6350">
                  <a:noFill/>
                </a:ln>
                <a:solidFill>
                  <a:srgbClr val="0033CC"/>
                </a:solidFill>
                <a:effectLst>
                  <a:outerShdw blurRad="114300" dist="101600" dir="2700000" algn="tl" rotWithShape="0">
                    <a:srgbClr val="000000">
                      <a:alpha val="40000"/>
                    </a:srgbClr>
                  </a:outerShdw>
                </a:effectLst>
                <a:latin typeface="+mj-lt"/>
                <a:ea typeface="+mj-ea"/>
                <a:cs typeface="+mj-cs"/>
              </a:rPr>
              <a:t>2</a:t>
            </a:r>
            <a:r>
              <a:rPr kumimoji="0" lang="tr-TR" sz="1600" b="1" i="0" u="none" strike="noStrike" kern="1200" cap="none" spc="0" normalizeH="0" baseline="0" noProof="0" dirty="0" smtClean="0">
                <a:ln w="6350">
                  <a:noFill/>
                </a:ln>
                <a:solidFill>
                  <a:srgbClr val="0033CC"/>
                </a:solidFill>
                <a:effectLst>
                  <a:outerShdw blurRad="114300" dist="101600" dir="2700000" algn="tl" rotWithShape="0">
                    <a:srgbClr val="000000">
                      <a:alpha val="40000"/>
                    </a:srgbClr>
                  </a:outerShdw>
                </a:effectLst>
                <a:uLnTx/>
                <a:uFillTx/>
                <a:latin typeface="+mj-lt"/>
                <a:ea typeface="+mj-ea"/>
                <a:cs typeface="+mj-cs"/>
              </a:rPr>
              <a:t> Adet </a:t>
            </a:r>
            <a:r>
              <a:rPr lang="tr-TR" sz="1600" b="1" dirty="0" smtClean="0">
                <a:ln w="6350">
                  <a:noFill/>
                </a:ln>
                <a:solidFill>
                  <a:srgbClr val="0033CC"/>
                </a:solidFill>
                <a:effectLst>
                  <a:outerShdw blurRad="114300" dist="101600" dir="2700000" algn="tl" rotWithShape="0">
                    <a:srgbClr val="000000">
                      <a:alpha val="40000"/>
                    </a:srgbClr>
                  </a:outerShdw>
                </a:effectLst>
                <a:latin typeface="+mj-lt"/>
                <a:ea typeface="+mj-ea"/>
                <a:cs typeface="+mj-cs"/>
              </a:rPr>
              <a:t>Isı </a:t>
            </a:r>
            <a:r>
              <a:rPr lang="tr-TR" sz="1600" b="1" dirty="0" err="1" smtClean="0">
                <a:ln w="6350">
                  <a:noFill/>
                </a:ln>
                <a:solidFill>
                  <a:srgbClr val="0033CC"/>
                </a:solidFill>
                <a:effectLst>
                  <a:outerShdw blurRad="114300" dist="101600" dir="2700000" algn="tl" rotWithShape="0">
                    <a:srgbClr val="000000">
                      <a:alpha val="40000"/>
                    </a:srgbClr>
                  </a:outerShdw>
                </a:effectLst>
                <a:latin typeface="+mj-lt"/>
                <a:ea typeface="+mj-ea"/>
                <a:cs typeface="+mj-cs"/>
              </a:rPr>
              <a:t>Eşanjörü</a:t>
            </a:r>
            <a:r>
              <a:rPr lang="tr-TR" sz="1600" b="1" dirty="0" smtClean="0">
                <a:ln w="6350">
                  <a:noFill/>
                </a:ln>
                <a:solidFill>
                  <a:srgbClr val="0033CC"/>
                </a:solidFill>
                <a:effectLst>
                  <a:outerShdw blurRad="114300" dist="101600" dir="2700000" algn="tl" rotWithShape="0">
                    <a:srgbClr val="000000">
                      <a:alpha val="40000"/>
                    </a:srgbClr>
                  </a:outerShdw>
                </a:effectLst>
                <a:latin typeface="+mj-lt"/>
                <a:ea typeface="+mj-ea"/>
                <a:cs typeface="+mj-cs"/>
              </a:rPr>
              <a:t> (X, XI)</a:t>
            </a:r>
            <a:endParaRPr kumimoji="0" lang="tr-TR" sz="1600" b="1" i="0" u="none" strike="noStrike" kern="1200" cap="none" spc="0" normalizeH="0" baseline="0" noProof="0" dirty="0">
              <a:ln w="6350">
                <a:noFill/>
              </a:ln>
              <a:solidFill>
                <a:srgbClr val="0033CC"/>
              </a:solidFill>
              <a:effectLst>
                <a:outerShdw blurRad="114300" dist="101600" dir="2700000" algn="tl" rotWithShape="0">
                  <a:srgbClr val="000000">
                    <a:alpha val="40000"/>
                  </a:srgbClr>
                </a:outerShdw>
              </a:effectLst>
              <a:uLnTx/>
              <a:uFillTx/>
              <a:latin typeface="+mj-lt"/>
              <a:ea typeface="+mj-ea"/>
              <a:cs typeface="+mj-cs"/>
            </a:endParaRPr>
          </a:p>
        </p:txBody>
      </p:sp>
      <p:pic>
        <p:nvPicPr>
          <p:cNvPr id="120833" name="Picture 1" descr="ege_seramik"/>
          <p:cNvPicPr>
            <a:picLocks noChangeAspect="1" noChangeArrowheads="1"/>
          </p:cNvPicPr>
          <p:nvPr/>
        </p:nvPicPr>
        <p:blipFill>
          <a:blip r:embed="rId3"/>
          <a:srcRect/>
          <a:stretch>
            <a:fillRect/>
          </a:stretch>
        </p:blipFill>
        <p:spPr bwMode="auto">
          <a:xfrm>
            <a:off x="2037564" y="1196752"/>
            <a:ext cx="4762500" cy="1504950"/>
          </a:xfrm>
          <a:prstGeom prst="rect">
            <a:avLst/>
          </a:prstGeom>
          <a:ln>
            <a:noFill/>
          </a:ln>
          <a:effectLst>
            <a:outerShdw blurRad="190500" algn="tl" rotWithShape="0">
              <a:srgbClr val="000000">
                <a:alpha val="70000"/>
              </a:srgbClr>
            </a:outerShdw>
          </a:effectLst>
        </p:spPr>
      </p:pic>
      <p:pic>
        <p:nvPicPr>
          <p:cNvPr id="9" name="Picture 8" descr="Dryer"/>
          <p:cNvPicPr>
            <a:picLocks noChangeAspect="1" noChangeArrowheads="1"/>
          </p:cNvPicPr>
          <p:nvPr/>
        </p:nvPicPr>
        <p:blipFill>
          <a:blip r:embed="rId4"/>
          <a:srcRect/>
          <a:stretch>
            <a:fillRect/>
          </a:stretch>
        </p:blipFill>
        <p:spPr bwMode="auto">
          <a:xfrm>
            <a:off x="6156176" y="4037777"/>
            <a:ext cx="2514600" cy="1885950"/>
          </a:xfrm>
          <a:prstGeom prst="rect">
            <a:avLst/>
          </a:prstGeom>
          <a:ln>
            <a:noFill/>
          </a:ln>
          <a:effectLst>
            <a:outerShdw blurRad="190500" algn="tl" rotWithShape="0">
              <a:srgbClr val="000000">
                <a:alpha val="70000"/>
              </a:srgbClr>
            </a:outerShdw>
          </a:effectLst>
        </p:spPr>
      </p:pic>
      <p:pic>
        <p:nvPicPr>
          <p:cNvPr id="10" name="Picture 10" descr="Ex12"/>
          <p:cNvPicPr>
            <a:picLocks noChangeAspect="1" noChangeArrowheads="1"/>
          </p:cNvPicPr>
          <p:nvPr/>
        </p:nvPicPr>
        <p:blipFill>
          <a:blip r:embed="rId5"/>
          <a:srcRect/>
          <a:stretch>
            <a:fillRect/>
          </a:stretch>
        </p:blipFill>
        <p:spPr bwMode="auto">
          <a:xfrm>
            <a:off x="3059832" y="4318248"/>
            <a:ext cx="2514600" cy="1885950"/>
          </a:xfrm>
          <a:prstGeom prst="rect">
            <a:avLst/>
          </a:prstGeom>
          <a:ln>
            <a:noFill/>
          </a:ln>
          <a:effectLst>
            <a:outerShdw blurRad="190500" algn="tl" rotWithShape="0">
              <a:srgbClr val="000000">
                <a:alpha val="70000"/>
              </a:srgbClr>
            </a:outerShdw>
          </a:effectLst>
        </p:spPr>
      </p:pic>
      <p:pic>
        <p:nvPicPr>
          <p:cNvPr id="11" name="Picture 5" descr="DALE"/>
          <p:cNvPicPr>
            <a:picLocks noChangeAspect="1" noChangeArrowheads="1"/>
          </p:cNvPicPr>
          <p:nvPr/>
        </p:nvPicPr>
        <p:blipFill>
          <a:blip r:embed="rId6" cstate="print"/>
          <a:srcRect/>
          <a:stretch>
            <a:fillRect/>
          </a:stretch>
        </p:blipFill>
        <p:spPr bwMode="auto">
          <a:xfrm>
            <a:off x="323528" y="3686175"/>
            <a:ext cx="2514600" cy="1885950"/>
          </a:xfrm>
          <a:prstGeom prst="rect">
            <a:avLst/>
          </a:prstGeom>
          <a:ln>
            <a:noFill/>
          </a:ln>
          <a:effectLst>
            <a:outerShdw blurRad="190500" algn="tl" rotWithShape="0">
              <a:srgbClr val="000000">
                <a:alpha val="70000"/>
              </a:srgbClr>
            </a:outerShdw>
          </a:effectLst>
        </p:spPr>
      </p:pic>
      <p:sp>
        <p:nvSpPr>
          <p:cNvPr id="13" name="Slide Number Placeholder 12"/>
          <p:cNvSpPr>
            <a:spLocks noGrp="1"/>
          </p:cNvSpPr>
          <p:nvPr>
            <p:ph type="sldNum" sz="quarter" idx="4294967295"/>
          </p:nvPr>
        </p:nvSpPr>
        <p:spPr>
          <a:xfrm>
            <a:off x="7924800" y="6416675"/>
            <a:ext cx="762000" cy="365125"/>
          </a:xfrm>
          <a:prstGeom prst="rect">
            <a:avLst/>
          </a:prstGeom>
        </p:spPr>
        <p:txBody>
          <a:bodyPr/>
          <a:lstStyle/>
          <a:p>
            <a:fld id="{50E29189-4850-4674-86A9-AA988A9F1BA4}" type="slidenum">
              <a:rPr lang="en-US" smtClean="0"/>
              <a:pPr/>
              <a:t>12</a:t>
            </a:fld>
            <a:r>
              <a:rPr lang="tr-TR" dirty="0" smtClean="0"/>
              <a:t>/18</a:t>
            </a:r>
            <a:endParaRPr lang="en-US" dirty="0"/>
          </a:p>
        </p:txBody>
      </p:sp>
      <p:sp>
        <p:nvSpPr>
          <p:cNvPr id="17" name="TextBox 16"/>
          <p:cNvSpPr txBox="1"/>
          <p:nvPr/>
        </p:nvSpPr>
        <p:spPr>
          <a:xfrm>
            <a:off x="5580112" y="444910"/>
            <a:ext cx="1188146" cy="246221"/>
          </a:xfrm>
          <a:prstGeom prst="rect">
            <a:avLst/>
          </a:prstGeom>
          <a:noFill/>
        </p:spPr>
        <p:txBody>
          <a:bodyPr wrap="none" rtlCol="0">
            <a:spAutoFit/>
          </a:bodyPr>
          <a:lstStyle/>
          <a:p>
            <a:r>
              <a:rPr lang="tr-TR" sz="1000" dirty="0" smtClean="0">
                <a:latin typeface="+mj-lt"/>
              </a:rPr>
              <a:t>Örnek Uygulamalar</a:t>
            </a:r>
            <a:endParaRPr lang="tr-TR" sz="1000" dirty="0">
              <a:latin typeface="+mj-lt"/>
            </a:endParaRPr>
          </a:p>
        </p:txBody>
      </p:sp>
      <p:pic>
        <p:nvPicPr>
          <p:cNvPr id="18" name="Picture 17" descr="C:\Documents and Settings\YILMAZ\Desktop\papatya2.png"/>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037120" y="314053"/>
            <a:ext cx="333456" cy="32403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C:\Documents and Settings\YILMAZ\Desktop\papatya2.png"/>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1897180" y="425081"/>
            <a:ext cx="333456" cy="32403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descr="C:\Documents and Settings\YILMAZ\Desktop\papatya2.png"/>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987490" y="451055"/>
            <a:ext cx="333456" cy="324036"/>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descr="C:\Documents and Settings\YILMAZ\Desktop\papatya2.png"/>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5246656" y="411296"/>
            <a:ext cx="333456" cy="3240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81556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20833"/>
                                        </p:tgtEl>
                                        <p:attrNameLst>
                                          <p:attrName>style.visibility</p:attrName>
                                        </p:attrNameLst>
                                      </p:cBhvr>
                                      <p:to>
                                        <p:strVal val="visible"/>
                                      </p:to>
                                    </p:set>
                                    <p:animEffect transition="in" filter="fade">
                                      <p:cBhvr>
                                        <p:cTn id="11" dur="500"/>
                                        <p:tgtEl>
                                          <p:spTgt spid="12083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par>
                          <p:cTn id="25" fill="hold">
                            <p:stCondLst>
                              <p:cond delay="1500"/>
                            </p:stCondLst>
                            <p:childTnLst>
                              <p:par>
                                <p:cTn id="26" presetID="10" presetClass="entr" presetSubtype="0" fill="hold"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par>
                          <p:cTn id="29" fill="hold">
                            <p:stCondLst>
                              <p:cond delay="2000"/>
                            </p:stCondLst>
                            <p:childTnLst>
                              <p:par>
                                <p:cTn id="30" presetID="10" presetClass="entr" presetSubtype="0"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par>
                          <p:cTn id="33" fill="hold">
                            <p:stCondLst>
                              <p:cond delay="2500"/>
                            </p:stCondLst>
                            <p:childTnLst>
                              <p:par>
                                <p:cTn id="34" presetID="10" presetClass="entr" presetSubtype="0" fill="hold"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89" name="Picture 1" descr="EGE_sema9tr"/>
          <p:cNvPicPr>
            <a:picLocks noChangeAspect="1" noChangeArrowheads="1"/>
          </p:cNvPicPr>
          <p:nvPr/>
        </p:nvPicPr>
        <p:blipFill>
          <a:blip r:embed="rId2"/>
          <a:srcRect/>
          <a:stretch>
            <a:fillRect/>
          </a:stretch>
        </p:blipFill>
        <p:spPr bwMode="auto">
          <a:xfrm>
            <a:off x="0" y="457199"/>
            <a:ext cx="9144000" cy="5625703"/>
          </a:xfrm>
          <a:prstGeom prst="rect">
            <a:avLst/>
          </a:prstGeom>
          <a:ln>
            <a:noFill/>
          </a:ln>
          <a:effectLst>
            <a:outerShdw blurRad="292100" dist="139700" dir="2700000" algn="tl" rotWithShape="0">
              <a:srgbClr val="333333">
                <a:alpha val="65000"/>
              </a:srgbClr>
            </a:outerShdw>
          </a:effectLst>
        </p:spPr>
      </p:pic>
      <p:sp>
        <p:nvSpPr>
          <p:cNvPr id="6" name="Title 1"/>
          <p:cNvSpPr txBox="1">
            <a:spLocks/>
          </p:cNvSpPr>
          <p:nvPr/>
        </p:nvSpPr>
        <p:spPr>
          <a:xfrm>
            <a:off x="1217378" y="6082902"/>
            <a:ext cx="6705600" cy="533401"/>
          </a:xfrm>
          <a:prstGeom prst="rect">
            <a:avLst/>
          </a:prstGeom>
        </p:spPr>
        <p:txBody>
          <a:bodyPr vert="horz" anchor="ctr">
            <a:normAutofit fontScale="97500"/>
            <a:scene3d>
              <a:camera prst="orthographicFront"/>
              <a:lightRig rig="soft" dir="t">
                <a:rot lat="0" lon="0" rev="16800000"/>
              </a:lightRig>
            </a:scene3d>
            <a:sp3d prstMaterial="softEdge">
              <a:bevelT w="38100" h="38100"/>
            </a:sp3d>
          </a:bodyPr>
          <a:lstStyle/>
          <a:p>
            <a:pPr marL="0" marR="0" lvl="0" indent="0" algn="ctr" defTabSz="914400" rtl="0" eaLnBrk="1" fontAlgn="auto" latinLnBrk="0" hangingPunct="1">
              <a:lnSpc>
                <a:spcPct val="100000"/>
              </a:lnSpc>
              <a:spcBef>
                <a:spcPct val="0"/>
              </a:spcBef>
              <a:spcAft>
                <a:spcPts val="0"/>
              </a:spcAft>
              <a:buClrTx/>
              <a:buSzTx/>
              <a:tabLst/>
              <a:defRPr/>
            </a:pPr>
            <a:r>
              <a:rPr lang="tr-TR" sz="1600" b="1" dirty="0" smtClean="0">
                <a:ln w="6350">
                  <a:noFill/>
                </a:ln>
                <a:solidFill>
                  <a:srgbClr val="0033CC"/>
                </a:solidFill>
                <a:effectLst>
                  <a:outerShdw blurRad="114300" dist="101600" dir="2700000" algn="tl" rotWithShape="0">
                    <a:srgbClr val="000000">
                      <a:alpha val="40000"/>
                    </a:srgbClr>
                  </a:outerShdw>
                </a:effectLst>
                <a:latin typeface="+mj-lt"/>
                <a:ea typeface="+mj-ea"/>
                <a:cs typeface="+mj-cs"/>
              </a:rPr>
              <a:t>Ege Seramik Fabrikası Kojenerasyon Sistemi Şeması</a:t>
            </a:r>
            <a:endParaRPr kumimoji="0" lang="tr-TR" sz="1600" b="1" i="0" u="none" strike="noStrike" kern="1200" cap="none" spc="0" normalizeH="0" baseline="0" noProof="0" dirty="0" smtClean="0">
              <a:ln w="6350">
                <a:noFill/>
              </a:ln>
              <a:solidFill>
                <a:srgbClr val="0033CC"/>
              </a:solidFill>
              <a:effectLst>
                <a:outerShdw blurRad="114300" dist="101600" dir="2700000" algn="tl" rotWithShape="0">
                  <a:srgbClr val="000000">
                    <a:alpha val="40000"/>
                  </a:srgbClr>
                </a:outerShdw>
              </a:effectLst>
              <a:uLnTx/>
              <a:uFillTx/>
              <a:latin typeface="+mj-lt"/>
              <a:ea typeface="+mj-ea"/>
              <a:cs typeface="+mj-cs"/>
            </a:endParaRPr>
          </a:p>
          <a:p>
            <a:pPr marL="0" marR="0" lvl="0" indent="0" algn="l" defTabSz="914400" rtl="0" eaLnBrk="1" fontAlgn="auto" latinLnBrk="0" hangingPunct="1">
              <a:lnSpc>
                <a:spcPct val="100000"/>
              </a:lnSpc>
              <a:spcBef>
                <a:spcPct val="0"/>
              </a:spcBef>
              <a:spcAft>
                <a:spcPts val="0"/>
              </a:spcAft>
              <a:buClrTx/>
              <a:buSzTx/>
              <a:tabLst/>
              <a:defRPr/>
            </a:pPr>
            <a:endParaRPr kumimoji="0" lang="tr-TR" sz="1600" b="1" i="0" u="none" strike="noStrike" kern="1200" cap="none" spc="0" normalizeH="0" baseline="0" noProof="0" dirty="0">
              <a:ln w="6350">
                <a:noFill/>
              </a:ln>
              <a:solidFill>
                <a:schemeClr val="bg1">
                  <a:lumMod val="95000"/>
                  <a:lumOff val="5000"/>
                </a:schemeClr>
              </a:solidFill>
              <a:effectLst>
                <a:outerShdw blurRad="114300" dist="101600" dir="2700000" algn="tl" rotWithShape="0">
                  <a:srgbClr val="000000">
                    <a:alpha val="40000"/>
                  </a:srgbClr>
                </a:outerShdw>
              </a:effectLst>
              <a:uLnTx/>
              <a:uFillTx/>
              <a:latin typeface="+mj-lt"/>
              <a:ea typeface="+mj-ea"/>
              <a:cs typeface="+mj-cs"/>
            </a:endParaRPr>
          </a:p>
        </p:txBody>
      </p:sp>
      <p:sp>
        <p:nvSpPr>
          <p:cNvPr id="9" name="TextBox 8"/>
          <p:cNvSpPr txBox="1"/>
          <p:nvPr/>
        </p:nvSpPr>
        <p:spPr>
          <a:xfrm>
            <a:off x="5580112" y="444910"/>
            <a:ext cx="1188146" cy="246221"/>
          </a:xfrm>
          <a:prstGeom prst="rect">
            <a:avLst/>
          </a:prstGeom>
          <a:noFill/>
        </p:spPr>
        <p:txBody>
          <a:bodyPr wrap="none" rtlCol="0">
            <a:spAutoFit/>
          </a:bodyPr>
          <a:lstStyle/>
          <a:p>
            <a:r>
              <a:rPr lang="tr-TR" sz="1000" dirty="0" smtClean="0">
                <a:latin typeface="+mj-lt"/>
              </a:rPr>
              <a:t>Örnek Uygulamalar</a:t>
            </a:r>
            <a:endParaRPr lang="tr-TR" sz="1000" dirty="0">
              <a:latin typeface="+mj-lt"/>
            </a:endParaRPr>
          </a:p>
        </p:txBody>
      </p:sp>
      <p:pic>
        <p:nvPicPr>
          <p:cNvPr id="10" name="Picture 9" descr="C:\Documents and Settings\YILMAZ\Desktop\papatya2.pn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037120" y="314053"/>
            <a:ext cx="333456" cy="32403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C:\Documents and Settings\YILMAZ\Desktop\papatya2.pn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1897180" y="425081"/>
            <a:ext cx="333456" cy="32403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C:\Documents and Settings\YILMAZ\Desktop\papatya2.pn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987490" y="451055"/>
            <a:ext cx="333456" cy="32403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C:\Documents and Settings\YILMAZ\Desktop\papatya2.pn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5246656" y="411296"/>
            <a:ext cx="333456" cy="3240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48465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6"/>
                                        </p:tgtEl>
                                        <p:attrNameLst>
                                          <p:attrName>style.visibility</p:attrName>
                                        </p:attrNameLst>
                                      </p:cBhvr>
                                      <p:to>
                                        <p:strVal val="visible"/>
                                      </p:to>
                                    </p:set>
                                  </p:childTnLst>
                                </p:cTn>
                              </p:par>
                            </p:childTnLst>
                          </p:cTn>
                        </p:par>
                        <p:par>
                          <p:cTn id="7" fill="hold">
                            <p:stCondLst>
                              <p:cond delay="500"/>
                            </p:stCondLst>
                            <p:childTnLst>
                              <p:par>
                                <p:cTn id="8" presetID="10" presetClass="entr" presetSubtype="0" fill="hold" nodeType="afterEffect">
                                  <p:stCondLst>
                                    <p:cond delay="0"/>
                                  </p:stCondLst>
                                  <p:childTnLst>
                                    <p:set>
                                      <p:cBhvr>
                                        <p:cTn id="9" dur="1" fill="hold">
                                          <p:stCondLst>
                                            <p:cond delay="0"/>
                                          </p:stCondLst>
                                        </p:cTn>
                                        <p:tgtEl>
                                          <p:spTgt spid="114689"/>
                                        </p:tgtEl>
                                        <p:attrNameLst>
                                          <p:attrName>style.visibility</p:attrName>
                                        </p:attrNameLst>
                                      </p:cBhvr>
                                      <p:to>
                                        <p:strVal val="visible"/>
                                      </p:to>
                                    </p:set>
                                    <p:animEffect transition="in" filter="fade">
                                      <p:cBhvr>
                                        <p:cTn id="10" dur="500"/>
                                        <p:tgtEl>
                                          <p:spTgt spid="1146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Text Box 2"/>
          <p:cNvSpPr txBox="1">
            <a:spLocks noChangeArrowheads="1"/>
          </p:cNvSpPr>
          <p:nvPr/>
        </p:nvSpPr>
        <p:spPr bwMode="auto">
          <a:xfrm>
            <a:off x="3489325" y="1331913"/>
            <a:ext cx="184150" cy="366712"/>
          </a:xfrm>
          <a:prstGeom prst="rect">
            <a:avLst/>
          </a:prstGeom>
          <a:noFill/>
          <a:ln w="9525">
            <a:noFill/>
            <a:miter lim="800000"/>
            <a:headEnd/>
            <a:tailEnd/>
          </a:ln>
        </p:spPr>
        <p:txBody>
          <a:bodyPr wrap="none">
            <a:spAutoFit/>
          </a:bodyPr>
          <a:lstStyle/>
          <a:p>
            <a:endParaRPr lang="en-US"/>
          </a:p>
        </p:txBody>
      </p:sp>
      <p:sp>
        <p:nvSpPr>
          <p:cNvPr id="10" name="Text Box 2"/>
          <p:cNvSpPr txBox="1">
            <a:spLocks noChangeArrowheads="1"/>
          </p:cNvSpPr>
          <p:nvPr/>
        </p:nvSpPr>
        <p:spPr bwMode="auto">
          <a:xfrm>
            <a:off x="0" y="2209800"/>
            <a:ext cx="461665" cy="2195512"/>
          </a:xfrm>
          <a:prstGeom prst="rect">
            <a:avLst/>
          </a:prstGeom>
          <a:noFill/>
          <a:ln w="9525">
            <a:noFill/>
            <a:miter lim="800000"/>
            <a:headEnd/>
            <a:tailEnd/>
          </a:ln>
          <a:effectLst/>
        </p:spPr>
        <p:txBody>
          <a:bodyPr vert="vert270" wrap="square">
            <a:spAutoFit/>
          </a:bodyPr>
          <a:lstStyle/>
          <a:p>
            <a:pPr algn="ctr">
              <a:spcBef>
                <a:spcPct val="50000"/>
              </a:spcBef>
            </a:pPr>
            <a:r>
              <a:rPr lang="tr-TR" b="1" dirty="0" smtClean="0">
                <a:effectLst>
                  <a:outerShdw blurRad="38100" dist="38100" dir="2700000" algn="tl">
                    <a:srgbClr val="000000">
                      <a:alpha val="43137"/>
                    </a:srgbClr>
                  </a:outerShdw>
                </a:effectLst>
              </a:rPr>
              <a:t>ENERJİ ANALİZİ</a:t>
            </a:r>
            <a:endParaRPr lang="tr-TR" b="1" dirty="0">
              <a:effectLst>
                <a:outerShdw blurRad="38100" dist="38100" dir="2700000" algn="tl">
                  <a:srgbClr val="000000">
                    <a:alpha val="43137"/>
                  </a:srgbClr>
                </a:outerShdw>
              </a:effectLst>
            </a:endParaRPr>
          </a:p>
        </p:txBody>
      </p:sp>
      <p:pic>
        <p:nvPicPr>
          <p:cNvPr id="211971" name="Picture 3"/>
          <p:cNvPicPr>
            <a:picLocks noChangeAspect="1" noChangeArrowheads="1"/>
          </p:cNvPicPr>
          <p:nvPr/>
        </p:nvPicPr>
        <p:blipFill>
          <a:blip r:embed="rId2"/>
          <a:srcRect/>
          <a:stretch>
            <a:fillRect/>
          </a:stretch>
        </p:blipFill>
        <p:spPr bwMode="auto">
          <a:xfrm>
            <a:off x="-7286625" y="-4600575"/>
            <a:ext cx="7286625" cy="4600575"/>
          </a:xfrm>
          <a:prstGeom prst="rect">
            <a:avLst/>
          </a:prstGeom>
          <a:noFill/>
          <a:ln w="9525">
            <a:noFill/>
            <a:miter lim="800000"/>
            <a:headEnd/>
            <a:tailEnd/>
          </a:ln>
          <a:effectLst/>
        </p:spPr>
      </p:pic>
      <p:pic>
        <p:nvPicPr>
          <p:cNvPr id="19" name="Picture 2"/>
          <p:cNvPicPr>
            <a:picLocks noChangeAspect="1" noChangeArrowheads="1"/>
          </p:cNvPicPr>
          <p:nvPr/>
        </p:nvPicPr>
        <p:blipFill>
          <a:blip r:embed="rId3"/>
          <a:srcRect/>
          <a:stretch>
            <a:fillRect/>
          </a:stretch>
        </p:blipFill>
        <p:spPr bwMode="auto">
          <a:xfrm>
            <a:off x="9144000" y="-4572000"/>
            <a:ext cx="7267575" cy="4572000"/>
          </a:xfrm>
          <a:prstGeom prst="rect">
            <a:avLst/>
          </a:prstGeom>
          <a:noFill/>
          <a:ln w="9525">
            <a:noFill/>
            <a:miter lim="800000"/>
            <a:headEnd/>
            <a:tailEnd/>
          </a:ln>
          <a:effectLst/>
        </p:spPr>
      </p:pic>
      <p:pic>
        <p:nvPicPr>
          <p:cNvPr id="20" name="Picture 5"/>
          <p:cNvPicPr>
            <a:picLocks noChangeAspect="1" noChangeArrowheads="1"/>
          </p:cNvPicPr>
          <p:nvPr/>
        </p:nvPicPr>
        <p:blipFill>
          <a:blip r:embed="rId4"/>
          <a:srcRect/>
          <a:stretch>
            <a:fillRect/>
          </a:stretch>
        </p:blipFill>
        <p:spPr bwMode="auto">
          <a:xfrm>
            <a:off x="-7353300" y="6858000"/>
            <a:ext cx="7353300" cy="4686300"/>
          </a:xfrm>
          <a:prstGeom prst="rect">
            <a:avLst/>
          </a:prstGeom>
          <a:noFill/>
          <a:ln w="9525">
            <a:noFill/>
            <a:miter lim="800000"/>
            <a:headEnd/>
            <a:tailEnd/>
          </a:ln>
          <a:effectLst/>
        </p:spPr>
      </p:pic>
      <p:pic>
        <p:nvPicPr>
          <p:cNvPr id="21" name="Picture 4"/>
          <p:cNvPicPr>
            <a:picLocks noChangeAspect="1" noChangeArrowheads="1"/>
          </p:cNvPicPr>
          <p:nvPr/>
        </p:nvPicPr>
        <p:blipFill>
          <a:blip r:embed="rId5"/>
          <a:srcRect/>
          <a:stretch>
            <a:fillRect/>
          </a:stretch>
        </p:blipFill>
        <p:spPr bwMode="auto">
          <a:xfrm>
            <a:off x="8915400" y="6761417"/>
            <a:ext cx="7581900" cy="4782883"/>
          </a:xfrm>
          <a:prstGeom prst="rect">
            <a:avLst/>
          </a:prstGeom>
          <a:noFill/>
          <a:ln w="9525">
            <a:noFill/>
            <a:miter lim="800000"/>
            <a:headEnd/>
            <a:tailEnd/>
          </a:ln>
          <a:effectLst/>
        </p:spPr>
      </p:pic>
      <p:sp>
        <p:nvSpPr>
          <p:cNvPr id="22" name="Slide Number Placeholder 21"/>
          <p:cNvSpPr>
            <a:spLocks noGrp="1"/>
          </p:cNvSpPr>
          <p:nvPr>
            <p:ph type="sldNum" sz="quarter" idx="4294967295"/>
          </p:nvPr>
        </p:nvSpPr>
        <p:spPr>
          <a:xfrm>
            <a:off x="7924800" y="6416675"/>
            <a:ext cx="762000" cy="365125"/>
          </a:xfrm>
          <a:prstGeom prst="rect">
            <a:avLst/>
          </a:prstGeom>
        </p:spPr>
        <p:txBody>
          <a:bodyPr/>
          <a:lstStyle/>
          <a:p>
            <a:fld id="{50E29189-4850-4674-86A9-AA988A9F1BA4}" type="slidenum">
              <a:rPr lang="en-US" smtClean="0"/>
              <a:pPr/>
              <a:t>14</a:t>
            </a:fld>
            <a:r>
              <a:rPr lang="tr-TR" dirty="0" smtClean="0"/>
              <a:t>/18</a:t>
            </a:r>
            <a:endParaRPr lang="en-US" dirty="0"/>
          </a:p>
        </p:txBody>
      </p:sp>
      <p:sp>
        <p:nvSpPr>
          <p:cNvPr id="14" name="TextBox 13"/>
          <p:cNvSpPr txBox="1"/>
          <p:nvPr/>
        </p:nvSpPr>
        <p:spPr>
          <a:xfrm>
            <a:off x="5580112" y="444910"/>
            <a:ext cx="1188146" cy="246221"/>
          </a:xfrm>
          <a:prstGeom prst="rect">
            <a:avLst/>
          </a:prstGeom>
          <a:noFill/>
        </p:spPr>
        <p:txBody>
          <a:bodyPr wrap="none" rtlCol="0">
            <a:spAutoFit/>
          </a:bodyPr>
          <a:lstStyle/>
          <a:p>
            <a:r>
              <a:rPr lang="tr-TR" sz="1000" dirty="0" smtClean="0">
                <a:latin typeface="+mj-lt"/>
              </a:rPr>
              <a:t>Örnek Uygulamalar</a:t>
            </a:r>
            <a:endParaRPr lang="tr-TR" sz="1000" dirty="0">
              <a:latin typeface="+mj-lt"/>
            </a:endParaRPr>
          </a:p>
        </p:txBody>
      </p:sp>
      <p:pic>
        <p:nvPicPr>
          <p:cNvPr id="15" name="Picture 14" descr="C:\Documents and Settings\YILMAZ\Desktop\papatya2.png"/>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037120" y="314053"/>
            <a:ext cx="333456" cy="32403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C:\Documents and Settings\YILMAZ\Desktop\papatya2.png"/>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1897180" y="425081"/>
            <a:ext cx="333456" cy="32403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C:\Documents and Settings\YILMAZ\Desktop\papatya2.png"/>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987490" y="451055"/>
            <a:ext cx="333456" cy="32403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descr="C:\Documents and Settings\YILMAZ\Desktop\papatya2.png"/>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5246656" y="411296"/>
            <a:ext cx="333456" cy="3240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00797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5.55556E-7 6.66667E-6 L 0.94566 0.86644 " pathEditMode="relative" ptsTypes="AA">
                                      <p:cBhvr>
                                        <p:cTn id="6" dur="500" fill="hold"/>
                                        <p:tgtEl>
                                          <p:spTgt spid="211971"/>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nodeType="clickEffect">
                                  <p:stCondLst>
                                    <p:cond delay="0"/>
                                  </p:stCondLst>
                                  <p:childTnLst>
                                    <p:animMotion origin="layout" path="M -2.22222E-6 1.11111E-6 L -0.8592 0.86643 " pathEditMode="relative" ptsTypes="AA">
                                      <p:cBhvr>
                                        <p:cTn id="10" dur="500" fill="hold"/>
                                        <p:tgtEl>
                                          <p:spTgt spid="19"/>
                                        </p:tgtEl>
                                        <p:attrNameLst>
                                          <p:attrName>ppt_x</p:attrName>
                                          <p:attrName>ppt_y</p:attrName>
                                        </p:attrNameLst>
                                      </p:cBhvr>
                                    </p:animMotion>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nodeType="clickEffect">
                                  <p:stCondLst>
                                    <p:cond delay="0"/>
                                  </p:stCondLst>
                                  <p:childTnLst>
                                    <p:animMotion origin="layout" path="M 3.33333E-6 3.33333E-6 L 0.94027 -0.81065 " pathEditMode="relative" rAng="0" ptsTypes="AA">
                                      <p:cBhvr>
                                        <p:cTn id="14" dur="500" fill="hold"/>
                                        <p:tgtEl>
                                          <p:spTgt spid="20"/>
                                        </p:tgtEl>
                                        <p:attrNameLst>
                                          <p:attrName>ppt_x</p:attrName>
                                          <p:attrName>ppt_y</p:attrName>
                                        </p:attrNameLst>
                                      </p:cBhvr>
                                      <p:rCtr x="47000" y="-40500"/>
                                    </p:animMotion>
                                  </p:childTnLst>
                                </p:cTn>
                              </p:par>
                            </p:childTnLst>
                          </p:cTn>
                        </p:par>
                      </p:childTnLst>
                    </p:cTn>
                  </p:par>
                  <p:par>
                    <p:cTn id="15" fill="hold">
                      <p:stCondLst>
                        <p:cond delay="indefinite"/>
                      </p:stCondLst>
                      <p:childTnLst>
                        <p:par>
                          <p:cTn id="16" fill="hold">
                            <p:stCondLst>
                              <p:cond delay="0"/>
                            </p:stCondLst>
                            <p:childTnLst>
                              <p:par>
                                <p:cTn id="17" presetID="0" presetClass="path" presetSubtype="0" accel="50000" decel="50000" fill="hold" nodeType="clickEffect">
                                  <p:stCondLst>
                                    <p:cond delay="0"/>
                                  </p:stCondLst>
                                  <p:childTnLst>
                                    <p:animMotion origin="layout" path="M -3.33333E-6 1.11111E-6 L -0.85486 -0.81204 " pathEditMode="relative" rAng="0" ptsTypes="AA">
                                      <p:cBhvr>
                                        <p:cTn id="18" dur="500" fill="hold"/>
                                        <p:tgtEl>
                                          <p:spTgt spid="21"/>
                                        </p:tgtEl>
                                        <p:attrNameLst>
                                          <p:attrName>ppt_x</p:attrName>
                                          <p:attrName>ppt_y</p:attrName>
                                        </p:attrNameLst>
                                      </p:cBhvr>
                                      <p:rCtr x="-42700" y="-406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2"/>
          <p:cNvSpPr txBox="1">
            <a:spLocks noChangeArrowheads="1"/>
          </p:cNvSpPr>
          <p:nvPr/>
        </p:nvSpPr>
        <p:spPr bwMode="auto">
          <a:xfrm>
            <a:off x="0" y="2209800"/>
            <a:ext cx="461665" cy="2195512"/>
          </a:xfrm>
          <a:prstGeom prst="rect">
            <a:avLst/>
          </a:prstGeom>
          <a:noFill/>
          <a:ln w="9525">
            <a:noFill/>
            <a:miter lim="800000"/>
            <a:headEnd/>
            <a:tailEnd/>
          </a:ln>
          <a:effectLst/>
        </p:spPr>
        <p:txBody>
          <a:bodyPr vert="vert270" wrap="square">
            <a:spAutoFit/>
          </a:bodyPr>
          <a:lstStyle/>
          <a:p>
            <a:pPr algn="ctr">
              <a:spcBef>
                <a:spcPct val="50000"/>
              </a:spcBef>
            </a:pPr>
            <a:r>
              <a:rPr lang="tr-TR" b="1" dirty="0" smtClean="0">
                <a:effectLst>
                  <a:outerShdw blurRad="38100" dist="38100" dir="2700000" algn="tl">
                    <a:srgbClr val="000000">
                      <a:alpha val="43137"/>
                    </a:srgbClr>
                  </a:outerShdw>
                </a:effectLst>
              </a:rPr>
              <a:t>EKSERJİ ANALİZİ</a:t>
            </a:r>
            <a:endParaRPr lang="tr-TR" b="1" dirty="0">
              <a:effectLst>
                <a:outerShdw blurRad="38100" dist="38100" dir="2700000" algn="tl">
                  <a:srgbClr val="000000">
                    <a:alpha val="43137"/>
                  </a:srgbClr>
                </a:outerShdw>
              </a:effectLst>
            </a:endParaRPr>
          </a:p>
        </p:txBody>
      </p:sp>
      <p:pic>
        <p:nvPicPr>
          <p:cNvPr id="209922" name="Picture 2"/>
          <p:cNvPicPr>
            <a:picLocks noChangeAspect="1" noChangeArrowheads="1"/>
          </p:cNvPicPr>
          <p:nvPr/>
        </p:nvPicPr>
        <p:blipFill>
          <a:blip r:embed="rId3"/>
          <a:srcRect/>
          <a:stretch>
            <a:fillRect/>
          </a:stretch>
        </p:blipFill>
        <p:spPr bwMode="auto">
          <a:xfrm>
            <a:off x="-6724650" y="-4076700"/>
            <a:ext cx="6724650" cy="4076700"/>
          </a:xfrm>
          <a:prstGeom prst="rect">
            <a:avLst/>
          </a:prstGeom>
          <a:noFill/>
          <a:ln w="9525">
            <a:noFill/>
            <a:miter lim="800000"/>
            <a:headEnd/>
            <a:tailEnd/>
          </a:ln>
          <a:effectLst/>
        </p:spPr>
      </p:pic>
      <p:sp>
        <p:nvSpPr>
          <p:cNvPr id="14" name="Slide Number Placeholder 13"/>
          <p:cNvSpPr>
            <a:spLocks noGrp="1"/>
          </p:cNvSpPr>
          <p:nvPr>
            <p:ph type="sldNum" sz="quarter" idx="4294967295"/>
          </p:nvPr>
        </p:nvSpPr>
        <p:spPr>
          <a:xfrm>
            <a:off x="7924800" y="6416675"/>
            <a:ext cx="762000" cy="365125"/>
          </a:xfrm>
          <a:prstGeom prst="rect">
            <a:avLst/>
          </a:prstGeom>
        </p:spPr>
        <p:txBody>
          <a:bodyPr/>
          <a:lstStyle/>
          <a:p>
            <a:fld id="{50E29189-4850-4674-86A9-AA988A9F1BA4}" type="slidenum">
              <a:rPr lang="en-US" smtClean="0"/>
              <a:pPr/>
              <a:t>15</a:t>
            </a:fld>
            <a:r>
              <a:rPr lang="tr-TR" dirty="0" smtClean="0"/>
              <a:t>/18</a:t>
            </a:r>
            <a:endParaRPr lang="en-US" dirty="0"/>
          </a:p>
        </p:txBody>
      </p:sp>
      <p:pic>
        <p:nvPicPr>
          <p:cNvPr id="10" name="Picture 5"/>
          <p:cNvPicPr>
            <a:picLocks noChangeAspect="1" noChangeArrowheads="1"/>
          </p:cNvPicPr>
          <p:nvPr/>
        </p:nvPicPr>
        <p:blipFill>
          <a:blip r:embed="rId4"/>
          <a:srcRect/>
          <a:stretch>
            <a:fillRect/>
          </a:stretch>
        </p:blipFill>
        <p:spPr bwMode="auto">
          <a:xfrm>
            <a:off x="9144000" y="-4286250"/>
            <a:ext cx="6915150" cy="4286250"/>
          </a:xfrm>
          <a:prstGeom prst="rect">
            <a:avLst/>
          </a:prstGeom>
          <a:noFill/>
          <a:ln w="9525">
            <a:noFill/>
            <a:miter lim="800000"/>
            <a:headEnd/>
            <a:tailEnd/>
          </a:ln>
          <a:effectLst/>
        </p:spPr>
      </p:pic>
      <p:pic>
        <p:nvPicPr>
          <p:cNvPr id="11" name="Picture 4"/>
          <p:cNvPicPr>
            <a:picLocks noChangeAspect="1" noChangeArrowheads="1"/>
          </p:cNvPicPr>
          <p:nvPr/>
        </p:nvPicPr>
        <p:blipFill>
          <a:blip r:embed="rId5"/>
          <a:srcRect/>
          <a:stretch>
            <a:fillRect/>
          </a:stretch>
        </p:blipFill>
        <p:spPr bwMode="auto">
          <a:xfrm>
            <a:off x="-6915150" y="6838950"/>
            <a:ext cx="6915150" cy="4286250"/>
          </a:xfrm>
          <a:prstGeom prst="rect">
            <a:avLst/>
          </a:prstGeom>
          <a:noFill/>
          <a:ln w="9525">
            <a:noFill/>
            <a:miter lim="800000"/>
            <a:headEnd/>
            <a:tailEnd/>
          </a:ln>
          <a:effectLst/>
        </p:spPr>
      </p:pic>
      <p:pic>
        <p:nvPicPr>
          <p:cNvPr id="12" name="Picture 3"/>
          <p:cNvPicPr>
            <a:picLocks noChangeAspect="1" noChangeArrowheads="1"/>
          </p:cNvPicPr>
          <p:nvPr/>
        </p:nvPicPr>
        <p:blipFill>
          <a:blip r:embed="rId6"/>
          <a:srcRect/>
          <a:stretch>
            <a:fillRect/>
          </a:stretch>
        </p:blipFill>
        <p:spPr bwMode="auto">
          <a:xfrm>
            <a:off x="9144000" y="6934200"/>
            <a:ext cx="6915150" cy="4191000"/>
          </a:xfrm>
          <a:prstGeom prst="rect">
            <a:avLst/>
          </a:prstGeom>
          <a:noFill/>
          <a:ln w="9525">
            <a:noFill/>
            <a:miter lim="800000"/>
            <a:headEnd/>
            <a:tailEnd/>
          </a:ln>
          <a:effectLst/>
        </p:spPr>
      </p:pic>
      <p:sp>
        <p:nvSpPr>
          <p:cNvPr id="17" name="TextBox 16"/>
          <p:cNvSpPr txBox="1"/>
          <p:nvPr/>
        </p:nvSpPr>
        <p:spPr>
          <a:xfrm>
            <a:off x="5580112" y="444910"/>
            <a:ext cx="1188146" cy="246221"/>
          </a:xfrm>
          <a:prstGeom prst="rect">
            <a:avLst/>
          </a:prstGeom>
          <a:noFill/>
        </p:spPr>
        <p:txBody>
          <a:bodyPr wrap="none" rtlCol="0">
            <a:spAutoFit/>
          </a:bodyPr>
          <a:lstStyle/>
          <a:p>
            <a:r>
              <a:rPr lang="tr-TR" sz="1000" dirty="0" smtClean="0">
                <a:latin typeface="+mj-lt"/>
              </a:rPr>
              <a:t>Örnek Uygulamalar</a:t>
            </a:r>
            <a:endParaRPr lang="tr-TR" sz="1000" dirty="0">
              <a:latin typeface="+mj-lt"/>
            </a:endParaRPr>
          </a:p>
        </p:txBody>
      </p:sp>
      <p:pic>
        <p:nvPicPr>
          <p:cNvPr id="18" name="Picture 17" descr="C:\Documents and Settings\YILMAZ\Desktop\papatya2.png"/>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037120" y="314053"/>
            <a:ext cx="333456" cy="32403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C:\Documents and Settings\YILMAZ\Desktop\papatya2.png"/>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1897180" y="425081"/>
            <a:ext cx="333456" cy="32403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descr="C:\Documents and Settings\YILMAZ\Desktop\papatya2.png"/>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987490" y="451055"/>
            <a:ext cx="333456" cy="324036"/>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descr="C:\Documents and Settings\YILMAZ\Desktop\papatya2.png"/>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5246656" y="411296"/>
            <a:ext cx="333456" cy="3240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43446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1.66667E-6 -1.11111E-6 L 0.86667 0.8 " pathEditMode="relative" ptsTypes="AA">
                                      <p:cBhvr>
                                        <p:cTn id="6" dur="500" fill="hold"/>
                                        <p:tgtEl>
                                          <p:spTgt spid="209922"/>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nodeType="clickEffect">
                                  <p:stCondLst>
                                    <p:cond delay="0"/>
                                  </p:stCondLst>
                                  <p:childTnLst>
                                    <p:animMotion origin="layout" path="M 5E-6 -1.70901E-6 L -0.87917 0.80323 " pathEditMode="relative" rAng="0" ptsTypes="AA">
                                      <p:cBhvr>
                                        <p:cTn id="10" dur="500" fill="hold"/>
                                        <p:tgtEl>
                                          <p:spTgt spid="10"/>
                                        </p:tgtEl>
                                        <p:attrNameLst>
                                          <p:attrName>ppt_x</p:attrName>
                                          <p:attrName>ppt_y</p:attrName>
                                        </p:attrNameLst>
                                      </p:cBhvr>
                                      <p:rCtr x="-44000" y="40200"/>
                                    </p:animMotion>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nodeType="clickEffect">
                                  <p:stCondLst>
                                    <p:cond delay="0"/>
                                  </p:stCondLst>
                                  <p:childTnLst>
                                    <p:animMotion origin="layout" path="M -5E-6 -2.22222E-6 L 0.87709 -0.81528 " pathEditMode="relative" rAng="0" ptsTypes="AA">
                                      <p:cBhvr>
                                        <p:cTn id="14" dur="500" fill="hold"/>
                                        <p:tgtEl>
                                          <p:spTgt spid="11"/>
                                        </p:tgtEl>
                                        <p:attrNameLst>
                                          <p:attrName>ppt_x</p:attrName>
                                          <p:attrName>ppt_y</p:attrName>
                                        </p:attrNameLst>
                                      </p:cBhvr>
                                      <p:rCtr x="43900" y="-40800"/>
                                    </p:animMotion>
                                  </p:childTnLst>
                                </p:cTn>
                              </p:par>
                            </p:childTnLst>
                          </p:cTn>
                        </p:par>
                      </p:childTnLst>
                    </p:cTn>
                  </p:par>
                  <p:par>
                    <p:cTn id="15" fill="hold">
                      <p:stCondLst>
                        <p:cond delay="indefinite"/>
                      </p:stCondLst>
                      <p:childTnLst>
                        <p:par>
                          <p:cTn id="16" fill="hold">
                            <p:stCondLst>
                              <p:cond delay="0"/>
                            </p:stCondLst>
                            <p:childTnLst>
                              <p:par>
                                <p:cTn id="17" presetID="0" presetClass="path" presetSubtype="0" accel="50000" decel="50000" fill="hold" nodeType="clickEffect">
                                  <p:stCondLst>
                                    <p:cond delay="0"/>
                                  </p:stCondLst>
                                  <p:childTnLst>
                                    <p:animMotion origin="layout" path="M 5E-6 4.13395E-6 L -0.87917 -0.82218 " pathEditMode="relative" rAng="0" ptsTypes="AA">
                                      <p:cBhvr>
                                        <p:cTn id="18" dur="500" fill="hold"/>
                                        <p:tgtEl>
                                          <p:spTgt spid="12"/>
                                        </p:tgtEl>
                                        <p:attrNameLst>
                                          <p:attrName>ppt_x</p:attrName>
                                          <p:attrName>ppt_y</p:attrName>
                                        </p:attrNameLst>
                                      </p:cBhvr>
                                      <p:rCtr x="-44000" y="-411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descr="GT123 Training2"/>
          <p:cNvPicPr>
            <a:picLocks noChangeAspect="1" noChangeArrowheads="1"/>
          </p:cNvPicPr>
          <p:nvPr/>
        </p:nvPicPr>
        <p:blipFill>
          <a:blip r:embed="rId3"/>
          <a:srcRect/>
          <a:stretch>
            <a:fillRect/>
          </a:stretch>
        </p:blipFill>
        <p:spPr bwMode="auto">
          <a:xfrm>
            <a:off x="1187624" y="1142982"/>
            <a:ext cx="6531016" cy="4731799"/>
          </a:xfrm>
          <a:prstGeom prst="rect">
            <a:avLst/>
          </a:prstGeom>
          <a:ln>
            <a:noFill/>
          </a:ln>
          <a:effectLst>
            <a:outerShdw blurRad="292100" dist="139700" dir="2700000" algn="tl" rotWithShape="0">
              <a:srgbClr val="333333">
                <a:alpha val="65000"/>
              </a:srgbClr>
            </a:outerShdw>
          </a:effectLst>
        </p:spPr>
      </p:pic>
      <p:sp>
        <p:nvSpPr>
          <p:cNvPr id="8" name="Slide Number Placeholder 7"/>
          <p:cNvSpPr>
            <a:spLocks noGrp="1"/>
          </p:cNvSpPr>
          <p:nvPr>
            <p:ph type="sldNum" sz="quarter" idx="4294967295"/>
          </p:nvPr>
        </p:nvSpPr>
        <p:spPr>
          <a:xfrm>
            <a:off x="6553200" y="6356351"/>
            <a:ext cx="2133600" cy="365125"/>
          </a:xfrm>
          <a:prstGeom prst="rect">
            <a:avLst/>
          </a:prstGeom>
        </p:spPr>
        <p:txBody>
          <a:bodyPr/>
          <a:lstStyle/>
          <a:p>
            <a:fld id="{7B41F803-2E85-450D-B3CE-F78B8BECDC38}" type="slidenum">
              <a:rPr lang="tr-TR" smtClean="0"/>
              <a:pPr/>
              <a:t>16</a:t>
            </a:fld>
            <a:r>
              <a:rPr lang="tr-TR" dirty="0" smtClean="0"/>
              <a:t>/18</a:t>
            </a:r>
            <a:endParaRPr lang="tr-TR" dirty="0"/>
          </a:p>
        </p:txBody>
      </p:sp>
      <p:sp>
        <p:nvSpPr>
          <p:cNvPr id="9" name="TextBox 8"/>
          <p:cNvSpPr txBox="1"/>
          <p:nvPr/>
        </p:nvSpPr>
        <p:spPr>
          <a:xfrm>
            <a:off x="5580112" y="444910"/>
            <a:ext cx="1188146" cy="246221"/>
          </a:xfrm>
          <a:prstGeom prst="rect">
            <a:avLst/>
          </a:prstGeom>
          <a:noFill/>
        </p:spPr>
        <p:txBody>
          <a:bodyPr wrap="none" rtlCol="0">
            <a:spAutoFit/>
          </a:bodyPr>
          <a:lstStyle/>
          <a:p>
            <a:r>
              <a:rPr lang="tr-TR" sz="1000" dirty="0" smtClean="0">
                <a:latin typeface="+mj-lt"/>
              </a:rPr>
              <a:t>Örnek Uygulamalar</a:t>
            </a:r>
            <a:endParaRPr lang="tr-TR" sz="1000" dirty="0">
              <a:latin typeface="+mj-lt"/>
            </a:endParaRPr>
          </a:p>
        </p:txBody>
      </p:sp>
      <p:pic>
        <p:nvPicPr>
          <p:cNvPr id="10" name="Picture 9" descr="C:\Documents and Settings\YILMAZ\Desktop\papatya2.pn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037120" y="314053"/>
            <a:ext cx="333456" cy="32403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C:\Documents and Settings\YILMAZ\Desktop\papatya2.pn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1897180" y="425081"/>
            <a:ext cx="333456" cy="32403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C:\Documents and Settings\YILMAZ\Desktop\papatya2.pn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987490" y="451055"/>
            <a:ext cx="333456" cy="32403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C:\Documents and Settings\YILMAZ\Desktop\papatya2.pn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5246656" y="411296"/>
            <a:ext cx="333456" cy="3240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59297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DDFC55D0-5474-458A-9156-D36A2E755A35}" type="slidenum">
              <a:rPr lang="tr-TR" smtClean="0"/>
              <a:pPr>
                <a:defRPr/>
              </a:pPr>
              <a:t>17</a:t>
            </a:fld>
            <a:r>
              <a:rPr lang="tr-TR" dirty="0" smtClean="0"/>
              <a:t>/18</a:t>
            </a:r>
            <a:endParaRPr lang="tr-TR" dirty="0"/>
          </a:p>
        </p:txBody>
      </p:sp>
      <p:pic>
        <p:nvPicPr>
          <p:cNvPr id="3" name="Picture 2"/>
          <p:cNvPicPr>
            <a:picLocks noChangeAspect="1" noChangeArrowheads="1"/>
          </p:cNvPicPr>
          <p:nvPr/>
        </p:nvPicPr>
        <p:blipFill>
          <a:blip r:embed="rId2"/>
          <a:srcRect/>
          <a:stretch>
            <a:fillRect/>
          </a:stretch>
        </p:blipFill>
        <p:spPr bwMode="auto">
          <a:xfrm>
            <a:off x="251520" y="1268760"/>
            <a:ext cx="8768137" cy="4186256"/>
          </a:xfrm>
          <a:prstGeom prst="rect">
            <a:avLst/>
          </a:prstGeom>
          <a:ln>
            <a:noFill/>
          </a:ln>
          <a:effectLst>
            <a:outerShdw blurRad="292100" dist="139700" dir="2700000" algn="tl" rotWithShape="0">
              <a:srgbClr val="333333">
                <a:alpha val="65000"/>
              </a:srgbClr>
            </a:outerShdw>
          </a:effectLst>
        </p:spPr>
      </p:pic>
      <p:sp>
        <p:nvSpPr>
          <p:cNvPr id="4" name="Rectangle 7"/>
          <p:cNvSpPr>
            <a:spLocks noChangeArrowheads="1"/>
          </p:cNvSpPr>
          <p:nvPr/>
        </p:nvSpPr>
        <p:spPr bwMode="auto">
          <a:xfrm>
            <a:off x="1527499" y="5661248"/>
            <a:ext cx="6106480" cy="30777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Ürün ve Yakıt Ekserjilerinin Karşılaştırılması</a:t>
            </a: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tr-TR"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Eğitilen</a:t>
            </a: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r>
              <a:rPr kumimoji="0" lang="tr-TR"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GT-2 </a:t>
            </a:r>
            <a:r>
              <a:rPr kumimoji="0" lang="tr-TR"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r>
              <a:rPr kumimoji="0" lang="tr-TR" sz="140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tr-TR"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a:t>
            </a:r>
            <a:r>
              <a:rPr kumimoji="0" lang="en-US"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est</a:t>
            </a:r>
            <a:r>
              <a:rPr kumimoji="0" lang="tr-TR"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edilen</a:t>
            </a: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r>
              <a:rPr kumimoji="0" lang="tr-TR"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GT-3 )</a:t>
            </a:r>
            <a:endParaRPr kumimoji="0" lang="en-US" sz="1400" b="0" i="0" u="none" strike="noStrike" cap="none" normalizeH="0" baseline="0" dirty="0" smtClean="0">
              <a:ln>
                <a:noFill/>
              </a:ln>
              <a:solidFill>
                <a:schemeClr val="tx1"/>
              </a:solidFill>
              <a:effectLst/>
            </a:endParaRPr>
          </a:p>
        </p:txBody>
      </p:sp>
      <p:sp>
        <p:nvSpPr>
          <p:cNvPr id="9" name="TextBox 8"/>
          <p:cNvSpPr txBox="1"/>
          <p:nvPr/>
        </p:nvSpPr>
        <p:spPr>
          <a:xfrm>
            <a:off x="5580112" y="444910"/>
            <a:ext cx="1188146" cy="246221"/>
          </a:xfrm>
          <a:prstGeom prst="rect">
            <a:avLst/>
          </a:prstGeom>
          <a:noFill/>
        </p:spPr>
        <p:txBody>
          <a:bodyPr wrap="none" rtlCol="0">
            <a:spAutoFit/>
          </a:bodyPr>
          <a:lstStyle/>
          <a:p>
            <a:r>
              <a:rPr lang="tr-TR" sz="1000" dirty="0" smtClean="0">
                <a:latin typeface="+mj-lt"/>
              </a:rPr>
              <a:t>Örnek Uygulamalar</a:t>
            </a:r>
            <a:endParaRPr lang="tr-TR" sz="1000" dirty="0">
              <a:latin typeface="+mj-lt"/>
            </a:endParaRPr>
          </a:p>
        </p:txBody>
      </p:sp>
      <p:pic>
        <p:nvPicPr>
          <p:cNvPr id="10" name="Picture 9" descr="C:\Documents and Settings\YILMAZ\Desktop\papatya2.pn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037120" y="314053"/>
            <a:ext cx="333456" cy="32403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C:\Documents and Settings\YILMAZ\Desktop\papatya2.pn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1897180" y="425081"/>
            <a:ext cx="333456" cy="32403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C:\Documents and Settings\YILMAZ\Desktop\papatya2.pn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987490" y="451055"/>
            <a:ext cx="333456" cy="32403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C:\Documents and Settings\YILMAZ\Desktop\papatya2.pn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5246656" y="411296"/>
            <a:ext cx="333456" cy="3240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66511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DDFC55D0-5474-458A-9156-D36A2E755A35}" type="slidenum">
              <a:rPr lang="tr-TR" smtClean="0"/>
              <a:pPr>
                <a:defRPr/>
              </a:pPr>
              <a:t>18</a:t>
            </a:fld>
            <a:r>
              <a:rPr lang="tr-TR" dirty="0" smtClean="0"/>
              <a:t>/18</a:t>
            </a:r>
            <a:endParaRPr lang="tr-TR" dirty="0"/>
          </a:p>
        </p:txBody>
      </p:sp>
      <p:sp>
        <p:nvSpPr>
          <p:cNvPr id="3" name="Title 1"/>
          <p:cNvSpPr txBox="1">
            <a:spLocks/>
          </p:cNvSpPr>
          <p:nvPr/>
        </p:nvSpPr>
        <p:spPr>
          <a:xfrm>
            <a:off x="2221818" y="2005608"/>
            <a:ext cx="4700364" cy="304800"/>
          </a:xfrm>
          <a:prstGeom prst="rect">
            <a:avLst/>
          </a:prstGeom>
        </p:spPr>
        <p:txBody>
          <a:bodyPr vert="horz" anchor="ctr">
            <a:noAutofit/>
            <a:scene3d>
              <a:camera prst="orthographicFront"/>
              <a:lightRig rig="soft" dir="t">
                <a:rot lat="0" lon="0" rev="16800000"/>
              </a:lightRig>
            </a:scene3d>
            <a:sp3d prstMaterial="softEdge">
              <a:bevelT w="38100" h="38100"/>
            </a:sp3d>
          </a:bodyPr>
          <a:lstStyle/>
          <a:p>
            <a:pPr marL="0" marR="0" lvl="0" indent="0" algn="ctr" defTabSz="914400" rtl="0" eaLnBrk="1" fontAlgn="auto" latinLnBrk="0" hangingPunct="1">
              <a:lnSpc>
                <a:spcPct val="100000"/>
              </a:lnSpc>
              <a:spcBef>
                <a:spcPct val="0"/>
              </a:spcBef>
              <a:spcAft>
                <a:spcPts val="0"/>
              </a:spcAft>
              <a:buClrTx/>
              <a:buSzTx/>
              <a:tabLst/>
              <a:defRPr/>
            </a:pPr>
            <a:r>
              <a:rPr lang="tr-TR" sz="2400" b="1" dirty="0" smtClean="0">
                <a:ln w="6350">
                  <a:noFill/>
                </a:ln>
                <a:effectLst>
                  <a:outerShdw blurRad="114300" dist="101600" dir="2700000" algn="tl" rotWithShape="0">
                    <a:srgbClr val="000000">
                      <a:alpha val="40000"/>
                    </a:srgbClr>
                  </a:outerShdw>
                </a:effectLst>
                <a:latin typeface="+mj-lt"/>
                <a:ea typeface="+mj-ea"/>
                <a:cs typeface="+mj-cs"/>
              </a:rPr>
              <a:t>SONUÇ</a:t>
            </a:r>
            <a:endParaRPr kumimoji="0" lang="tr-TR" sz="2400" b="1" i="0" u="none" strike="noStrike" kern="1200" cap="none" spc="0" normalizeH="0" baseline="0" noProof="0" dirty="0">
              <a:ln w="6350">
                <a:noFill/>
              </a:ln>
              <a:effectLst>
                <a:outerShdw blurRad="114300" dist="101600" dir="2700000" algn="tl" rotWithShape="0">
                  <a:srgbClr val="000000">
                    <a:alpha val="40000"/>
                  </a:srgbClr>
                </a:outerShdw>
              </a:effectLst>
              <a:uLnTx/>
              <a:uFillTx/>
              <a:latin typeface="+mj-lt"/>
              <a:ea typeface="+mj-ea"/>
              <a:cs typeface="+mj-cs"/>
            </a:endParaRPr>
          </a:p>
        </p:txBody>
      </p:sp>
      <p:sp>
        <p:nvSpPr>
          <p:cNvPr id="4" name="TextBox 3"/>
          <p:cNvSpPr txBox="1"/>
          <p:nvPr/>
        </p:nvSpPr>
        <p:spPr>
          <a:xfrm>
            <a:off x="1619672" y="2828835"/>
            <a:ext cx="5904656" cy="1200329"/>
          </a:xfrm>
          <a:prstGeom prst="rect">
            <a:avLst/>
          </a:prstGeom>
          <a:noFill/>
        </p:spPr>
        <p:txBody>
          <a:bodyPr wrap="square" rtlCol="0">
            <a:spAutoFit/>
          </a:bodyPr>
          <a:lstStyle/>
          <a:p>
            <a:pPr algn="just"/>
            <a:r>
              <a:rPr lang="tr-TR" dirty="0" smtClean="0"/>
              <a:t>Günümüzde bilgisyarlarda oluşturulan verilerin çoğu süreklilik arz etmektedir. Bu nedenle </a:t>
            </a:r>
            <a:r>
              <a:rPr lang="tr-TR" dirty="0"/>
              <a:t>ticari ve mühendislik </a:t>
            </a:r>
            <a:r>
              <a:rPr lang="tr-TR" dirty="0" smtClean="0"/>
              <a:t>yazılımlarda güvenli ve kapsamlı analizler yapılabilen veritabanlarının kullanılmasında fayda vardır.</a:t>
            </a:r>
            <a:endParaRPr lang="tr-TR" dirty="0"/>
          </a:p>
        </p:txBody>
      </p:sp>
      <p:sp>
        <p:nvSpPr>
          <p:cNvPr id="10" name="TextBox 9"/>
          <p:cNvSpPr txBox="1"/>
          <p:nvPr/>
        </p:nvSpPr>
        <p:spPr>
          <a:xfrm>
            <a:off x="7114012" y="534343"/>
            <a:ext cx="500458" cy="246221"/>
          </a:xfrm>
          <a:prstGeom prst="rect">
            <a:avLst/>
          </a:prstGeom>
          <a:noFill/>
        </p:spPr>
        <p:txBody>
          <a:bodyPr wrap="none" rtlCol="0">
            <a:spAutoFit/>
          </a:bodyPr>
          <a:lstStyle/>
          <a:p>
            <a:r>
              <a:rPr lang="tr-TR" sz="1000" dirty="0" smtClean="0">
                <a:latin typeface="+mj-lt"/>
              </a:rPr>
              <a:t>Sonuç</a:t>
            </a:r>
            <a:endParaRPr lang="tr-TR" sz="1000" dirty="0">
              <a:latin typeface="+mj-lt"/>
            </a:endParaRPr>
          </a:p>
        </p:txBody>
      </p:sp>
      <p:pic>
        <p:nvPicPr>
          <p:cNvPr id="11" name="Picture 10" descr="C:\Documents and Settings\YILMAZ\Desktop\papatya2.png"/>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037120" y="314053"/>
            <a:ext cx="333456" cy="32403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C:\Documents and Settings\YILMAZ\Desktop\papatya2.png"/>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1897180" y="425081"/>
            <a:ext cx="333456" cy="32403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C:\Documents and Settings\YILMAZ\Desktop\papatya2.png"/>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987490" y="451055"/>
            <a:ext cx="333456" cy="32403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C:\Documents and Settings\YILMAZ\Desktop\papatya2.png"/>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5246656" y="411296"/>
            <a:ext cx="333456" cy="32403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C:\Documents and Settings\YILMAZ\Desktop\papatya2.png"/>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6755454" y="387809"/>
            <a:ext cx="333456" cy="3240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141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Text Box 4"/>
          <p:cNvSpPr txBox="1">
            <a:spLocks noChangeArrowheads="1"/>
          </p:cNvSpPr>
          <p:nvPr/>
        </p:nvSpPr>
        <p:spPr bwMode="auto">
          <a:xfrm>
            <a:off x="2912661" y="3000375"/>
            <a:ext cx="3675563" cy="707886"/>
          </a:xfrm>
          <a:prstGeom prst="rect">
            <a:avLst/>
          </a:prstGeom>
          <a:noFill/>
          <a:ln w="9525">
            <a:noFill/>
            <a:miter lim="800000"/>
            <a:headEnd/>
            <a:tailEnd/>
          </a:ln>
        </p:spPr>
        <p:txBody>
          <a:bodyPr wrap="square">
            <a:spAutoFit/>
          </a:bodyPr>
          <a:lstStyle/>
          <a:p>
            <a:pPr algn="ctr" fontAlgn="auto">
              <a:spcBef>
                <a:spcPts val="0"/>
              </a:spcBef>
              <a:spcAft>
                <a:spcPts val="0"/>
              </a:spcAft>
              <a:defRPr/>
            </a:pPr>
            <a:r>
              <a:rPr lang="tr-TR" sz="4000" b="1" dirty="0" smtClean="0">
                <a:effectLst>
                  <a:outerShdw blurRad="38100" dist="38100" dir="2700000" algn="tl">
                    <a:srgbClr val="000000">
                      <a:alpha val="43137"/>
                    </a:srgbClr>
                  </a:outerShdw>
                </a:effectLst>
                <a:latin typeface="+mn-lt"/>
                <a:cs typeface="+mn-cs"/>
              </a:rPr>
              <a:t>Teşekkürler</a:t>
            </a:r>
            <a:endParaRPr lang="tr-TR" sz="4000" b="1" dirty="0">
              <a:effectLst>
                <a:outerShdw blurRad="38100" dist="38100" dir="2700000" algn="tl">
                  <a:srgbClr val="000000">
                    <a:alpha val="43137"/>
                  </a:srgbClr>
                </a:outerShdw>
              </a:effectLst>
              <a:latin typeface="+mn-lt"/>
              <a:cs typeface="+mn-cs"/>
            </a:endParaRPr>
          </a:p>
        </p:txBody>
      </p:sp>
      <p:pic>
        <p:nvPicPr>
          <p:cNvPr id="4" name="Picture 3" descr="C:\Documents and Settings\YILMAZ\Desktop\papatya2.pn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2245749" y="927381"/>
            <a:ext cx="666912" cy="64807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 name="Picture 4" descr="C:\Documents and Settings\YILMAZ\Desktop\papatya2.pn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8411991" y="1623420"/>
            <a:ext cx="333456" cy="32403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 name="Picture 5" descr="C:\Documents and Settings\YILMAZ\Desktop\papatya2.pn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7203972" y="4995731"/>
            <a:ext cx="1537603" cy="149416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7" name="Picture 6" descr="C:\Documents and Settings\YILMAZ\Desktop\papatya2.pn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275856" y="5580238"/>
            <a:ext cx="936104" cy="90965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8" name="Picture 7" descr="C:\Documents and Settings\YILMAZ\Desktop\papatya2.pn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601218" y="2142215"/>
            <a:ext cx="2509814" cy="24389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9" name="Picture 8" descr="C:\Documents and Settings\YILMAZ\Desktop\papatya2.pn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6012160" y="1575453"/>
            <a:ext cx="666912" cy="64807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 name="Picture 9" descr="C:\Documents and Settings\YILMAZ\Desktop\papatya2.pn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6012160" y="3757715"/>
            <a:ext cx="666912" cy="64807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2" name="Title 1"/>
          <p:cNvSpPr txBox="1">
            <a:spLocks/>
          </p:cNvSpPr>
          <p:nvPr/>
        </p:nvSpPr>
        <p:spPr>
          <a:xfrm>
            <a:off x="3491880" y="4684458"/>
            <a:ext cx="2160240" cy="304800"/>
          </a:xfrm>
          <a:prstGeom prst="rect">
            <a:avLst/>
          </a:prstGeom>
        </p:spPr>
        <p:txBody>
          <a:bodyPr vert="horz" anchor="ctr">
            <a:normAutofit fontScale="90000"/>
            <a:scene3d>
              <a:camera prst="orthographicFront"/>
              <a:lightRig rig="soft" dir="t">
                <a:rot lat="0" lon="0" rev="16800000"/>
              </a:lightRig>
            </a:scene3d>
            <a:sp3d prstMaterial="softEdge">
              <a:bevelT w="38100" h="38100"/>
            </a:sp3d>
          </a:bodyPr>
          <a:lstStyle/>
          <a:p>
            <a:pPr marL="0" marR="0" lvl="0" indent="0" algn="ctr" defTabSz="914400" rtl="0" eaLnBrk="1" fontAlgn="auto" latinLnBrk="0" hangingPunct="1">
              <a:lnSpc>
                <a:spcPct val="100000"/>
              </a:lnSpc>
              <a:spcBef>
                <a:spcPct val="0"/>
              </a:spcBef>
              <a:spcAft>
                <a:spcPts val="0"/>
              </a:spcAft>
              <a:buClrTx/>
              <a:buSzTx/>
              <a:tabLst/>
              <a:defRPr/>
            </a:pPr>
            <a:r>
              <a:rPr kumimoji="0" lang="tr-TR" sz="1600" b="1" i="0" u="none" strike="noStrike" kern="1200" cap="none" spc="0" normalizeH="0" baseline="0" noProof="0" dirty="0" smtClean="0">
                <a:ln w="6350">
                  <a:noFill/>
                </a:ln>
                <a:solidFill>
                  <a:srgbClr val="0033CC"/>
                </a:solidFill>
                <a:effectLst>
                  <a:outerShdw blurRad="114300" dist="101600" dir="2700000" algn="tl" rotWithShape="0">
                    <a:srgbClr val="000000">
                      <a:alpha val="40000"/>
                    </a:srgbClr>
                  </a:outerShdw>
                </a:effectLst>
                <a:uLnTx/>
                <a:uFillTx/>
                <a:latin typeface="+mj-lt"/>
                <a:ea typeface="+mj-ea"/>
                <a:cs typeface="+mj-cs"/>
              </a:rPr>
              <a:t>yilmazyoru@esenja.com</a:t>
            </a:r>
            <a:endParaRPr kumimoji="0" lang="tr-TR" sz="1600" b="1" i="0" u="none" strike="noStrike" kern="1200" cap="none" spc="0" normalizeH="0" baseline="0" noProof="0" dirty="0">
              <a:ln w="6350">
                <a:noFill/>
              </a:ln>
              <a:solidFill>
                <a:srgbClr val="0033CC"/>
              </a:solidFill>
              <a:effectLst>
                <a:outerShdw blurRad="114300" dist="101600" dir="2700000" algn="tl" rotWithShape="0">
                  <a:srgbClr val="000000">
                    <a:alpha val="40000"/>
                  </a:srgbClr>
                </a:outerShdw>
              </a:effectLst>
              <a:uLnTx/>
              <a:uFillTx/>
              <a:latin typeface="+mj-lt"/>
              <a:ea typeface="+mj-ea"/>
              <a:cs typeface="+mj-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par>
                                <p:cTn id="11" presetID="3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 calcmode="lin" valueType="num">
                                      <p:cBhvr>
                                        <p:cTn id="15" dur="1000" fill="hold"/>
                                        <p:tgtEl>
                                          <p:spTgt spid="4"/>
                                        </p:tgtEl>
                                        <p:attrNameLst>
                                          <p:attrName>style.rotation</p:attrName>
                                        </p:attrNameLst>
                                      </p:cBhvr>
                                      <p:tavLst>
                                        <p:tav tm="0">
                                          <p:val>
                                            <p:fltVal val="90"/>
                                          </p:val>
                                        </p:tav>
                                        <p:tav tm="100000">
                                          <p:val>
                                            <p:fltVal val="0"/>
                                          </p:val>
                                        </p:tav>
                                      </p:tavLst>
                                    </p:anim>
                                    <p:animEffect transition="in" filter="fade">
                                      <p:cBhvr>
                                        <p:cTn id="16" dur="1000"/>
                                        <p:tgtEl>
                                          <p:spTgt spid="4"/>
                                        </p:tgtEl>
                                      </p:cBhvr>
                                    </p:animEffect>
                                  </p:childTnLst>
                                </p:cTn>
                              </p:par>
                              <p:par>
                                <p:cTn id="17" presetID="3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ppt_w</p:attrName>
                                        </p:attrNameLst>
                                      </p:cBhvr>
                                      <p:tavLst>
                                        <p:tav tm="0">
                                          <p:val>
                                            <p:fltVal val="0"/>
                                          </p:val>
                                        </p:tav>
                                        <p:tav tm="100000">
                                          <p:val>
                                            <p:strVal val="#ppt_w"/>
                                          </p:val>
                                        </p:tav>
                                      </p:tavLst>
                                    </p:anim>
                                    <p:anim calcmode="lin" valueType="num">
                                      <p:cBhvr>
                                        <p:cTn id="20" dur="1000" fill="hold"/>
                                        <p:tgtEl>
                                          <p:spTgt spid="5"/>
                                        </p:tgtEl>
                                        <p:attrNameLst>
                                          <p:attrName>ppt_h</p:attrName>
                                        </p:attrNameLst>
                                      </p:cBhvr>
                                      <p:tavLst>
                                        <p:tav tm="0">
                                          <p:val>
                                            <p:fltVal val="0"/>
                                          </p:val>
                                        </p:tav>
                                        <p:tav tm="100000">
                                          <p:val>
                                            <p:strVal val="#ppt_h"/>
                                          </p:val>
                                        </p:tav>
                                      </p:tavLst>
                                    </p:anim>
                                    <p:anim calcmode="lin" valueType="num">
                                      <p:cBhvr>
                                        <p:cTn id="21" dur="1000" fill="hold"/>
                                        <p:tgtEl>
                                          <p:spTgt spid="5"/>
                                        </p:tgtEl>
                                        <p:attrNameLst>
                                          <p:attrName>style.rotation</p:attrName>
                                        </p:attrNameLst>
                                      </p:cBhvr>
                                      <p:tavLst>
                                        <p:tav tm="0">
                                          <p:val>
                                            <p:fltVal val="90"/>
                                          </p:val>
                                        </p:tav>
                                        <p:tav tm="100000">
                                          <p:val>
                                            <p:fltVal val="0"/>
                                          </p:val>
                                        </p:tav>
                                      </p:tavLst>
                                    </p:anim>
                                    <p:animEffect transition="in" filter="fade">
                                      <p:cBhvr>
                                        <p:cTn id="22" dur="1000"/>
                                        <p:tgtEl>
                                          <p:spTgt spid="5"/>
                                        </p:tgtEl>
                                      </p:cBhvr>
                                    </p:animEffect>
                                  </p:childTnLst>
                                </p:cTn>
                              </p:par>
                              <p:par>
                                <p:cTn id="23" presetID="31"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1000" fill="hold"/>
                                        <p:tgtEl>
                                          <p:spTgt spid="9"/>
                                        </p:tgtEl>
                                        <p:attrNameLst>
                                          <p:attrName>ppt_w</p:attrName>
                                        </p:attrNameLst>
                                      </p:cBhvr>
                                      <p:tavLst>
                                        <p:tav tm="0">
                                          <p:val>
                                            <p:fltVal val="0"/>
                                          </p:val>
                                        </p:tav>
                                        <p:tav tm="100000">
                                          <p:val>
                                            <p:strVal val="#ppt_w"/>
                                          </p:val>
                                        </p:tav>
                                      </p:tavLst>
                                    </p:anim>
                                    <p:anim calcmode="lin" valueType="num">
                                      <p:cBhvr>
                                        <p:cTn id="26" dur="1000" fill="hold"/>
                                        <p:tgtEl>
                                          <p:spTgt spid="9"/>
                                        </p:tgtEl>
                                        <p:attrNameLst>
                                          <p:attrName>ppt_h</p:attrName>
                                        </p:attrNameLst>
                                      </p:cBhvr>
                                      <p:tavLst>
                                        <p:tav tm="0">
                                          <p:val>
                                            <p:fltVal val="0"/>
                                          </p:val>
                                        </p:tav>
                                        <p:tav tm="100000">
                                          <p:val>
                                            <p:strVal val="#ppt_h"/>
                                          </p:val>
                                        </p:tav>
                                      </p:tavLst>
                                    </p:anim>
                                    <p:anim calcmode="lin" valueType="num">
                                      <p:cBhvr>
                                        <p:cTn id="27" dur="1000" fill="hold"/>
                                        <p:tgtEl>
                                          <p:spTgt spid="9"/>
                                        </p:tgtEl>
                                        <p:attrNameLst>
                                          <p:attrName>style.rotation</p:attrName>
                                        </p:attrNameLst>
                                      </p:cBhvr>
                                      <p:tavLst>
                                        <p:tav tm="0">
                                          <p:val>
                                            <p:fltVal val="90"/>
                                          </p:val>
                                        </p:tav>
                                        <p:tav tm="100000">
                                          <p:val>
                                            <p:fltVal val="0"/>
                                          </p:val>
                                        </p:tav>
                                      </p:tavLst>
                                    </p:anim>
                                    <p:animEffect transition="in" filter="fade">
                                      <p:cBhvr>
                                        <p:cTn id="28" dur="1000"/>
                                        <p:tgtEl>
                                          <p:spTgt spid="9"/>
                                        </p:tgtEl>
                                      </p:cBhvr>
                                    </p:animEffect>
                                  </p:childTnLst>
                                </p:cTn>
                              </p:par>
                              <p:par>
                                <p:cTn id="29" presetID="31" presetClass="entr" presetSubtype="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1000" fill="hold"/>
                                        <p:tgtEl>
                                          <p:spTgt spid="10"/>
                                        </p:tgtEl>
                                        <p:attrNameLst>
                                          <p:attrName>ppt_w</p:attrName>
                                        </p:attrNameLst>
                                      </p:cBhvr>
                                      <p:tavLst>
                                        <p:tav tm="0">
                                          <p:val>
                                            <p:fltVal val="0"/>
                                          </p:val>
                                        </p:tav>
                                        <p:tav tm="100000">
                                          <p:val>
                                            <p:strVal val="#ppt_w"/>
                                          </p:val>
                                        </p:tav>
                                      </p:tavLst>
                                    </p:anim>
                                    <p:anim calcmode="lin" valueType="num">
                                      <p:cBhvr>
                                        <p:cTn id="32" dur="1000" fill="hold"/>
                                        <p:tgtEl>
                                          <p:spTgt spid="10"/>
                                        </p:tgtEl>
                                        <p:attrNameLst>
                                          <p:attrName>ppt_h</p:attrName>
                                        </p:attrNameLst>
                                      </p:cBhvr>
                                      <p:tavLst>
                                        <p:tav tm="0">
                                          <p:val>
                                            <p:fltVal val="0"/>
                                          </p:val>
                                        </p:tav>
                                        <p:tav tm="100000">
                                          <p:val>
                                            <p:strVal val="#ppt_h"/>
                                          </p:val>
                                        </p:tav>
                                      </p:tavLst>
                                    </p:anim>
                                    <p:anim calcmode="lin" valueType="num">
                                      <p:cBhvr>
                                        <p:cTn id="33" dur="1000" fill="hold"/>
                                        <p:tgtEl>
                                          <p:spTgt spid="10"/>
                                        </p:tgtEl>
                                        <p:attrNameLst>
                                          <p:attrName>style.rotation</p:attrName>
                                        </p:attrNameLst>
                                      </p:cBhvr>
                                      <p:tavLst>
                                        <p:tav tm="0">
                                          <p:val>
                                            <p:fltVal val="90"/>
                                          </p:val>
                                        </p:tav>
                                        <p:tav tm="100000">
                                          <p:val>
                                            <p:fltVal val="0"/>
                                          </p:val>
                                        </p:tav>
                                      </p:tavLst>
                                    </p:anim>
                                    <p:animEffect transition="in" filter="fade">
                                      <p:cBhvr>
                                        <p:cTn id="34" dur="1000"/>
                                        <p:tgtEl>
                                          <p:spTgt spid="10"/>
                                        </p:tgtEl>
                                      </p:cBhvr>
                                    </p:animEffect>
                                  </p:childTnLst>
                                </p:cTn>
                              </p:par>
                              <p:par>
                                <p:cTn id="35" presetID="31" presetClass="entr" presetSubtype="0" fill="hold" nodeType="with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p:cTn id="37" dur="1000" fill="hold"/>
                                        <p:tgtEl>
                                          <p:spTgt spid="6"/>
                                        </p:tgtEl>
                                        <p:attrNameLst>
                                          <p:attrName>ppt_w</p:attrName>
                                        </p:attrNameLst>
                                      </p:cBhvr>
                                      <p:tavLst>
                                        <p:tav tm="0">
                                          <p:val>
                                            <p:fltVal val="0"/>
                                          </p:val>
                                        </p:tav>
                                        <p:tav tm="100000">
                                          <p:val>
                                            <p:strVal val="#ppt_w"/>
                                          </p:val>
                                        </p:tav>
                                      </p:tavLst>
                                    </p:anim>
                                    <p:anim calcmode="lin" valueType="num">
                                      <p:cBhvr>
                                        <p:cTn id="38" dur="1000" fill="hold"/>
                                        <p:tgtEl>
                                          <p:spTgt spid="6"/>
                                        </p:tgtEl>
                                        <p:attrNameLst>
                                          <p:attrName>ppt_h</p:attrName>
                                        </p:attrNameLst>
                                      </p:cBhvr>
                                      <p:tavLst>
                                        <p:tav tm="0">
                                          <p:val>
                                            <p:fltVal val="0"/>
                                          </p:val>
                                        </p:tav>
                                        <p:tav tm="100000">
                                          <p:val>
                                            <p:strVal val="#ppt_h"/>
                                          </p:val>
                                        </p:tav>
                                      </p:tavLst>
                                    </p:anim>
                                    <p:anim calcmode="lin" valueType="num">
                                      <p:cBhvr>
                                        <p:cTn id="39" dur="1000" fill="hold"/>
                                        <p:tgtEl>
                                          <p:spTgt spid="6"/>
                                        </p:tgtEl>
                                        <p:attrNameLst>
                                          <p:attrName>style.rotation</p:attrName>
                                        </p:attrNameLst>
                                      </p:cBhvr>
                                      <p:tavLst>
                                        <p:tav tm="0">
                                          <p:val>
                                            <p:fltVal val="90"/>
                                          </p:val>
                                        </p:tav>
                                        <p:tav tm="100000">
                                          <p:val>
                                            <p:fltVal val="0"/>
                                          </p:val>
                                        </p:tav>
                                      </p:tavLst>
                                    </p:anim>
                                    <p:animEffect transition="in" filter="fade">
                                      <p:cBhvr>
                                        <p:cTn id="40" dur="1000"/>
                                        <p:tgtEl>
                                          <p:spTgt spid="6"/>
                                        </p:tgtEl>
                                      </p:cBhvr>
                                    </p:animEffect>
                                  </p:childTnLst>
                                </p:cTn>
                              </p:par>
                              <p:par>
                                <p:cTn id="41" presetID="31" presetClass="entr" presetSubtype="0" fill="hold" nodeType="with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p:cTn id="43" dur="1000" fill="hold"/>
                                        <p:tgtEl>
                                          <p:spTgt spid="7"/>
                                        </p:tgtEl>
                                        <p:attrNameLst>
                                          <p:attrName>ppt_w</p:attrName>
                                        </p:attrNameLst>
                                      </p:cBhvr>
                                      <p:tavLst>
                                        <p:tav tm="0">
                                          <p:val>
                                            <p:fltVal val="0"/>
                                          </p:val>
                                        </p:tav>
                                        <p:tav tm="100000">
                                          <p:val>
                                            <p:strVal val="#ppt_w"/>
                                          </p:val>
                                        </p:tav>
                                      </p:tavLst>
                                    </p:anim>
                                    <p:anim calcmode="lin" valueType="num">
                                      <p:cBhvr>
                                        <p:cTn id="44" dur="1000" fill="hold"/>
                                        <p:tgtEl>
                                          <p:spTgt spid="7"/>
                                        </p:tgtEl>
                                        <p:attrNameLst>
                                          <p:attrName>ppt_h</p:attrName>
                                        </p:attrNameLst>
                                      </p:cBhvr>
                                      <p:tavLst>
                                        <p:tav tm="0">
                                          <p:val>
                                            <p:fltVal val="0"/>
                                          </p:val>
                                        </p:tav>
                                        <p:tav tm="100000">
                                          <p:val>
                                            <p:strVal val="#ppt_h"/>
                                          </p:val>
                                        </p:tav>
                                      </p:tavLst>
                                    </p:anim>
                                    <p:anim calcmode="lin" valueType="num">
                                      <p:cBhvr>
                                        <p:cTn id="45" dur="1000" fill="hold"/>
                                        <p:tgtEl>
                                          <p:spTgt spid="7"/>
                                        </p:tgtEl>
                                        <p:attrNameLst>
                                          <p:attrName>style.rotation</p:attrName>
                                        </p:attrNameLst>
                                      </p:cBhvr>
                                      <p:tavLst>
                                        <p:tav tm="0">
                                          <p:val>
                                            <p:fltVal val="90"/>
                                          </p:val>
                                        </p:tav>
                                        <p:tav tm="100000">
                                          <p:val>
                                            <p:fltVal val="0"/>
                                          </p:val>
                                        </p:tav>
                                      </p:tavLst>
                                    </p:anim>
                                    <p:animEffect transition="in" filter="fade">
                                      <p:cBhvr>
                                        <p:cTn id="4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214282" y="260648"/>
            <a:ext cx="5349875" cy="304800"/>
          </a:xfrm>
          <a:prstGeom prst="rect">
            <a:avLst/>
          </a:prstGeom>
        </p:spPr>
        <p:txBody>
          <a:bodyPr anchor="ctr">
            <a:normAutofit fontScale="90000" lnSpcReduction="20000"/>
            <a:scene3d>
              <a:camera prst="orthographicFront"/>
              <a:lightRig rig="soft" dir="t">
                <a:rot lat="0" lon="0" rev="16800000"/>
              </a:lightRig>
            </a:scene3d>
            <a:sp3d prstMaterial="softEdge">
              <a:bevelT w="38100" h="38100"/>
            </a:sp3d>
          </a:bodyPr>
          <a:lstStyle/>
          <a:p>
            <a:pPr fontAlgn="auto">
              <a:spcAft>
                <a:spcPts val="0"/>
              </a:spcAft>
              <a:defRPr/>
            </a:pPr>
            <a:r>
              <a:rPr lang="tr-TR" b="1" dirty="0" smtClean="0">
                <a:ln w="6350">
                  <a:noFill/>
                </a:ln>
                <a:solidFill>
                  <a:srgbClr val="0033CC"/>
                </a:solidFill>
                <a:effectLst>
                  <a:outerShdw blurRad="114300" dist="101600" dir="2700000" algn="tl" rotWithShape="0">
                    <a:srgbClr val="000000">
                      <a:alpha val="40000"/>
                    </a:srgbClr>
                  </a:outerShdw>
                </a:effectLst>
                <a:latin typeface="+mj-lt"/>
                <a:ea typeface="+mj-ea"/>
                <a:cs typeface="+mj-cs"/>
              </a:rPr>
              <a:t>Sunum Planı </a:t>
            </a:r>
            <a:r>
              <a:rPr lang="tr-TR" b="1" dirty="0">
                <a:ln w="6350">
                  <a:noFill/>
                </a:ln>
                <a:solidFill>
                  <a:srgbClr val="0033CC"/>
                </a:solidFill>
                <a:effectLst>
                  <a:outerShdw blurRad="114300" dist="101600" dir="2700000" algn="tl" rotWithShape="0">
                    <a:srgbClr val="000000">
                      <a:alpha val="40000"/>
                    </a:srgbClr>
                  </a:outerShdw>
                </a:effectLst>
                <a:latin typeface="+mj-lt"/>
                <a:ea typeface="+mj-ea"/>
                <a:cs typeface="+mj-cs"/>
              </a:rPr>
              <a:t>:</a:t>
            </a:r>
            <a:endParaRPr lang="tr-TR" sz="1600" b="1" dirty="0">
              <a:ln w="6350">
                <a:noFill/>
              </a:ln>
              <a:solidFill>
                <a:srgbClr val="0033CC"/>
              </a:solidFill>
              <a:effectLst>
                <a:outerShdw blurRad="114300" dist="101600" dir="2700000" algn="tl" rotWithShape="0">
                  <a:srgbClr val="000000">
                    <a:alpha val="40000"/>
                  </a:srgbClr>
                </a:outerShdw>
              </a:effectLst>
              <a:latin typeface="+mj-lt"/>
              <a:ea typeface="+mj-ea"/>
              <a:cs typeface="+mj-cs"/>
            </a:endParaRPr>
          </a:p>
        </p:txBody>
      </p:sp>
      <p:pic>
        <p:nvPicPr>
          <p:cNvPr id="8206" name="Picture 14" descr="C:\Documents and Settings\YILMAZ\Desktop\papatya2.pn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971600" y="1289931"/>
            <a:ext cx="666912" cy="64807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5" name="Picture 14" descr="C:\Documents and Settings\YILMAZ\Desktop\papatya2.pn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1835696" y="2090403"/>
            <a:ext cx="666912" cy="64807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6" name="Picture 14" descr="C:\Documents and Settings\YILMAZ\Desktop\papatya2.pn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2889219" y="2881901"/>
            <a:ext cx="666912" cy="64807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7" name="Picture 14" descr="C:\Documents and Settings\YILMAZ\Desktop\papatya2.pn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5256075" y="4487914"/>
            <a:ext cx="666912" cy="64807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9" name="Picture 14" descr="C:\Documents and Settings\YILMAZ\Desktop\papatya2.pn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4129589" y="3711260"/>
            <a:ext cx="666912" cy="64807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0" name="TextBox 25"/>
          <p:cNvSpPr txBox="1">
            <a:spLocks noChangeArrowheads="1"/>
          </p:cNvSpPr>
          <p:nvPr/>
        </p:nvSpPr>
        <p:spPr bwMode="auto">
          <a:xfrm>
            <a:off x="1736182" y="1429301"/>
            <a:ext cx="147871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tr-TR" dirty="0" smtClean="0">
                <a:latin typeface="Calibri" pitchFamily="34" charset="0"/>
              </a:rPr>
              <a:t>Giriş</a:t>
            </a:r>
            <a:endParaRPr lang="tr-TR" dirty="0">
              <a:latin typeface="Calibri" pitchFamily="34" charset="0"/>
            </a:endParaRPr>
          </a:p>
        </p:txBody>
      </p:sp>
      <p:sp>
        <p:nvSpPr>
          <p:cNvPr id="2" name="Rectangle 1"/>
          <p:cNvSpPr/>
          <p:nvPr/>
        </p:nvSpPr>
        <p:spPr>
          <a:xfrm>
            <a:off x="2614465" y="2229773"/>
            <a:ext cx="3039424" cy="369332"/>
          </a:xfrm>
          <a:prstGeom prst="rect">
            <a:avLst/>
          </a:prstGeom>
        </p:spPr>
        <p:txBody>
          <a:bodyPr wrap="square">
            <a:spAutoFit/>
          </a:bodyPr>
          <a:lstStyle/>
          <a:p>
            <a:pPr eaLnBrk="1" hangingPunct="1"/>
            <a:r>
              <a:rPr lang="tr-TR" dirty="0" smtClean="0">
                <a:latin typeface="Calibri" pitchFamily="34" charset="0"/>
              </a:rPr>
              <a:t>Veritabanları ve Sistemi</a:t>
            </a:r>
            <a:endParaRPr lang="tr-TR" dirty="0">
              <a:latin typeface="Calibri" pitchFamily="34" charset="0"/>
            </a:endParaRPr>
          </a:p>
        </p:txBody>
      </p:sp>
      <p:sp>
        <p:nvSpPr>
          <p:cNvPr id="3" name="Rectangle 2"/>
          <p:cNvSpPr/>
          <p:nvPr/>
        </p:nvSpPr>
        <p:spPr>
          <a:xfrm>
            <a:off x="3875538" y="3021271"/>
            <a:ext cx="1996444" cy="369332"/>
          </a:xfrm>
          <a:prstGeom prst="rect">
            <a:avLst/>
          </a:prstGeom>
        </p:spPr>
        <p:txBody>
          <a:bodyPr wrap="none">
            <a:spAutoFit/>
          </a:bodyPr>
          <a:lstStyle/>
          <a:p>
            <a:r>
              <a:rPr lang="tr-TR" dirty="0">
                <a:latin typeface="Calibri" pitchFamily="34" charset="0"/>
              </a:rPr>
              <a:t> </a:t>
            </a:r>
            <a:r>
              <a:rPr lang="tr-TR" dirty="0" smtClean="0">
                <a:latin typeface="Calibri" pitchFamily="34" charset="0"/>
              </a:rPr>
              <a:t>SQL Komut Sistemi</a:t>
            </a:r>
            <a:endParaRPr lang="tr-TR" dirty="0"/>
          </a:p>
        </p:txBody>
      </p:sp>
      <p:sp>
        <p:nvSpPr>
          <p:cNvPr id="4" name="Rectangle 3"/>
          <p:cNvSpPr/>
          <p:nvPr/>
        </p:nvSpPr>
        <p:spPr>
          <a:xfrm>
            <a:off x="4943054" y="3850630"/>
            <a:ext cx="1993110" cy="369332"/>
          </a:xfrm>
          <a:prstGeom prst="rect">
            <a:avLst/>
          </a:prstGeom>
        </p:spPr>
        <p:txBody>
          <a:bodyPr wrap="none">
            <a:spAutoFit/>
          </a:bodyPr>
          <a:lstStyle/>
          <a:p>
            <a:pPr eaLnBrk="1" hangingPunct="1"/>
            <a:r>
              <a:rPr lang="tr-TR" dirty="0" smtClean="0">
                <a:latin typeface="Calibri" pitchFamily="34" charset="0"/>
              </a:rPr>
              <a:t>Örnek Uygulamalar</a:t>
            </a:r>
            <a:endParaRPr lang="tr-TR" dirty="0">
              <a:latin typeface="Calibri" pitchFamily="34" charset="0"/>
            </a:endParaRPr>
          </a:p>
        </p:txBody>
      </p:sp>
      <p:sp>
        <p:nvSpPr>
          <p:cNvPr id="5" name="Rectangle 4"/>
          <p:cNvSpPr/>
          <p:nvPr/>
        </p:nvSpPr>
        <p:spPr>
          <a:xfrm>
            <a:off x="6084168" y="4627284"/>
            <a:ext cx="753732" cy="369332"/>
          </a:xfrm>
          <a:prstGeom prst="rect">
            <a:avLst/>
          </a:prstGeom>
        </p:spPr>
        <p:txBody>
          <a:bodyPr wrap="none">
            <a:spAutoFit/>
          </a:bodyPr>
          <a:lstStyle/>
          <a:p>
            <a:pPr eaLnBrk="1" hangingPunct="1"/>
            <a:r>
              <a:rPr lang="tr-TR" dirty="0" smtClean="0">
                <a:latin typeface="Calibri" pitchFamily="34" charset="0"/>
              </a:rPr>
              <a:t>Sonuç</a:t>
            </a:r>
            <a:endParaRPr lang="tr-TR" dirty="0">
              <a:latin typeface="Calibri" pitchFamily="34" charset="0"/>
            </a:endParaRPr>
          </a:p>
        </p:txBody>
      </p:sp>
      <p:sp>
        <p:nvSpPr>
          <p:cNvPr id="7" name="Slide Number Placeholder 6"/>
          <p:cNvSpPr>
            <a:spLocks noGrp="1"/>
          </p:cNvSpPr>
          <p:nvPr>
            <p:ph type="sldNum" sz="quarter" idx="4294967295"/>
          </p:nvPr>
        </p:nvSpPr>
        <p:spPr>
          <a:xfrm>
            <a:off x="7010400" y="6356350"/>
            <a:ext cx="2133600" cy="365125"/>
          </a:xfrm>
        </p:spPr>
        <p:txBody>
          <a:bodyPr/>
          <a:lstStyle/>
          <a:p>
            <a:pPr>
              <a:defRPr/>
            </a:pPr>
            <a:fld id="{DDFC55D0-5474-458A-9156-D36A2E755A35}" type="slidenum">
              <a:rPr lang="tr-TR" smtClean="0"/>
              <a:pPr>
                <a:defRPr/>
              </a:pPr>
              <a:t>2</a:t>
            </a:fld>
            <a:r>
              <a:rPr lang="tr-TR" dirty="0" smtClean="0"/>
              <a:t>/18</a:t>
            </a:r>
            <a:endParaRPr lang="tr-TR"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8206"/>
                                        </p:tgtEl>
                                        <p:attrNameLst>
                                          <p:attrName>style.visibility</p:attrName>
                                        </p:attrNameLst>
                                      </p:cBhvr>
                                      <p:to>
                                        <p:strVal val="visible"/>
                                      </p:to>
                                    </p:set>
                                    <p:anim calcmode="lin" valueType="num">
                                      <p:cBhvr additive="base">
                                        <p:cTn id="11" dur="500" fill="hold"/>
                                        <p:tgtEl>
                                          <p:spTgt spid="8206"/>
                                        </p:tgtEl>
                                        <p:attrNameLst>
                                          <p:attrName>ppt_x</p:attrName>
                                        </p:attrNameLst>
                                      </p:cBhvr>
                                      <p:tavLst>
                                        <p:tav tm="0">
                                          <p:val>
                                            <p:strVal val="1+#ppt_w/2"/>
                                          </p:val>
                                        </p:tav>
                                        <p:tav tm="100000">
                                          <p:val>
                                            <p:strVal val="#ppt_x"/>
                                          </p:val>
                                        </p:tav>
                                      </p:tavLst>
                                    </p:anim>
                                    <p:anim calcmode="lin" valueType="num">
                                      <p:cBhvr additive="base">
                                        <p:cTn id="12" dur="500" fill="hold"/>
                                        <p:tgtEl>
                                          <p:spTgt spid="8206"/>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1+#ppt_w/2"/>
                                          </p:val>
                                        </p:tav>
                                        <p:tav tm="100000">
                                          <p:val>
                                            <p:strVal val="#ppt_x"/>
                                          </p:val>
                                        </p:tav>
                                      </p:tavLst>
                                    </p:anim>
                                    <p:anim calcmode="lin" valueType="num">
                                      <p:cBhvr additive="base">
                                        <p:cTn id="16" dur="500" fill="hold"/>
                                        <p:tgtEl>
                                          <p:spTgt spid="15"/>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1+#ppt_w/2"/>
                                          </p:val>
                                        </p:tav>
                                        <p:tav tm="100000">
                                          <p:val>
                                            <p:strVal val="#ppt_x"/>
                                          </p:val>
                                        </p:tav>
                                      </p:tavLst>
                                    </p:anim>
                                    <p:anim calcmode="lin" valueType="num">
                                      <p:cBhvr additive="base">
                                        <p:cTn id="20" dur="500" fill="hold"/>
                                        <p:tgtEl>
                                          <p:spTgt spid="16"/>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1+#ppt_w/2"/>
                                          </p:val>
                                        </p:tav>
                                        <p:tav tm="100000">
                                          <p:val>
                                            <p:strVal val="#ppt_x"/>
                                          </p:val>
                                        </p:tav>
                                      </p:tavLst>
                                    </p:anim>
                                    <p:anim calcmode="lin" valueType="num">
                                      <p:cBhvr additive="base">
                                        <p:cTn id="24" dur="500" fill="hold"/>
                                        <p:tgtEl>
                                          <p:spTgt spid="17"/>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1+#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1+#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3"/>
                                        </p:tgtEl>
                                        <p:attrNameLst>
                                          <p:attrName>style.visibility</p:attrName>
                                        </p:attrNameLst>
                                      </p:cBhvr>
                                      <p:to>
                                        <p:strVal val="visible"/>
                                      </p:to>
                                    </p:set>
                                    <p:anim calcmode="lin" valueType="num">
                                      <p:cBhvr additive="base">
                                        <p:cTn id="35" dur="500" fill="hold"/>
                                        <p:tgtEl>
                                          <p:spTgt spid="3"/>
                                        </p:tgtEl>
                                        <p:attrNameLst>
                                          <p:attrName>ppt_x</p:attrName>
                                        </p:attrNameLst>
                                      </p:cBhvr>
                                      <p:tavLst>
                                        <p:tav tm="0">
                                          <p:val>
                                            <p:strVal val="1+#ppt_w/2"/>
                                          </p:val>
                                        </p:tav>
                                        <p:tav tm="100000">
                                          <p:val>
                                            <p:strVal val="#ppt_x"/>
                                          </p:val>
                                        </p:tav>
                                      </p:tavLst>
                                    </p:anim>
                                    <p:anim calcmode="lin" valueType="num">
                                      <p:cBhvr additive="base">
                                        <p:cTn id="36" dur="500" fill="hold"/>
                                        <p:tgtEl>
                                          <p:spTgt spid="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additive="base">
                                        <p:cTn id="39" dur="500" fill="hold"/>
                                        <p:tgtEl>
                                          <p:spTgt spid="4"/>
                                        </p:tgtEl>
                                        <p:attrNameLst>
                                          <p:attrName>ppt_x</p:attrName>
                                        </p:attrNameLst>
                                      </p:cBhvr>
                                      <p:tavLst>
                                        <p:tav tm="0">
                                          <p:val>
                                            <p:strVal val="1+#ppt_w/2"/>
                                          </p:val>
                                        </p:tav>
                                        <p:tav tm="100000">
                                          <p:val>
                                            <p:strVal val="#ppt_x"/>
                                          </p:val>
                                        </p:tav>
                                      </p:tavLst>
                                    </p:anim>
                                    <p:anim calcmode="lin" valueType="num">
                                      <p:cBhvr additive="base">
                                        <p:cTn id="40" dur="500" fill="hold"/>
                                        <p:tgtEl>
                                          <p:spTgt spid="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additive="base">
                                        <p:cTn id="43" dur="500" fill="hold"/>
                                        <p:tgtEl>
                                          <p:spTgt spid="5"/>
                                        </p:tgtEl>
                                        <p:attrNameLst>
                                          <p:attrName>ppt_x</p:attrName>
                                        </p:attrNameLst>
                                      </p:cBhvr>
                                      <p:tavLst>
                                        <p:tav tm="0">
                                          <p:val>
                                            <p:strVal val="1+#ppt_w/2"/>
                                          </p:val>
                                        </p:tav>
                                        <p:tav tm="100000">
                                          <p:val>
                                            <p:strVal val="#ppt_x"/>
                                          </p:val>
                                        </p:tav>
                                      </p:tavLst>
                                    </p:anim>
                                    <p:anim calcmode="lin" valueType="num">
                                      <p:cBhvr additive="base">
                                        <p:cTn id="44"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P spid="3" grpId="0"/>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642938" y="1246407"/>
            <a:ext cx="810552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tr-TR" dirty="0" smtClean="0">
                <a:latin typeface="Calibri" pitchFamily="34" charset="0"/>
              </a:rPr>
              <a:t>Veritabanlı uygulamaların ticari ve mühendislik alanlarında kullanımını arttırmak</a:t>
            </a:r>
            <a:endParaRPr lang="tr-TR" dirty="0">
              <a:latin typeface="Calibri" pitchFamily="34" charset="0"/>
            </a:endParaRPr>
          </a:p>
          <a:p>
            <a:pPr algn="just"/>
            <a:endParaRPr lang="tr-TR" dirty="0">
              <a:latin typeface="Calibri" pitchFamily="34" charset="0"/>
            </a:endParaRPr>
          </a:p>
        </p:txBody>
      </p:sp>
      <p:sp>
        <p:nvSpPr>
          <p:cNvPr id="5" name="Title 1"/>
          <p:cNvSpPr txBox="1">
            <a:spLocks/>
          </p:cNvSpPr>
          <p:nvPr/>
        </p:nvSpPr>
        <p:spPr>
          <a:xfrm>
            <a:off x="457200" y="909638"/>
            <a:ext cx="1621414" cy="304800"/>
          </a:xfrm>
          <a:prstGeom prst="rect">
            <a:avLst/>
          </a:prstGeom>
        </p:spPr>
        <p:txBody>
          <a:bodyPr anchor="ctr">
            <a:noAutofit/>
            <a:scene3d>
              <a:camera prst="orthographicFront"/>
              <a:lightRig rig="soft" dir="t">
                <a:rot lat="0" lon="0" rev="16800000"/>
              </a:lightRig>
            </a:scene3d>
            <a:sp3d prstMaterial="softEdge">
              <a:bevelT w="38100" h="38100"/>
            </a:sp3d>
          </a:bodyPr>
          <a:lstStyle/>
          <a:p>
            <a:pPr fontAlgn="auto">
              <a:spcAft>
                <a:spcPts val="0"/>
              </a:spcAft>
              <a:defRPr/>
            </a:pPr>
            <a:r>
              <a:rPr lang="tr-TR" b="1" dirty="0" smtClean="0">
                <a:ln w="6350">
                  <a:noFill/>
                </a:ln>
                <a:solidFill>
                  <a:srgbClr val="0033CC"/>
                </a:solidFill>
                <a:effectLst>
                  <a:outerShdw blurRad="114300" dist="101600" dir="2700000" algn="tl" rotWithShape="0">
                    <a:srgbClr val="000000">
                      <a:alpha val="40000"/>
                    </a:srgbClr>
                  </a:outerShdw>
                </a:effectLst>
                <a:latin typeface="+mj-lt"/>
                <a:ea typeface="+mj-ea"/>
                <a:cs typeface="+mj-cs"/>
              </a:rPr>
              <a:t>Amaç:</a:t>
            </a:r>
            <a:endParaRPr lang="tr-TR" b="1" dirty="0">
              <a:ln w="6350">
                <a:noFill/>
              </a:ln>
              <a:solidFill>
                <a:srgbClr val="0033CC"/>
              </a:solidFill>
              <a:effectLst>
                <a:outerShdw blurRad="114300" dist="101600" dir="2700000" algn="tl" rotWithShape="0">
                  <a:srgbClr val="000000">
                    <a:alpha val="40000"/>
                  </a:srgbClr>
                </a:outerShdw>
              </a:effectLst>
              <a:latin typeface="+mj-lt"/>
              <a:ea typeface="+mj-ea"/>
              <a:cs typeface="+mj-cs"/>
            </a:endParaRPr>
          </a:p>
        </p:txBody>
      </p:sp>
      <p:sp>
        <p:nvSpPr>
          <p:cNvPr id="17" name="TextBox 16"/>
          <p:cNvSpPr txBox="1"/>
          <p:nvPr/>
        </p:nvSpPr>
        <p:spPr>
          <a:xfrm>
            <a:off x="2236463" y="531192"/>
            <a:ext cx="417102" cy="246221"/>
          </a:xfrm>
          <a:prstGeom prst="rect">
            <a:avLst/>
          </a:prstGeom>
          <a:noFill/>
        </p:spPr>
        <p:txBody>
          <a:bodyPr wrap="none" rtlCol="0">
            <a:spAutoFit/>
          </a:bodyPr>
          <a:lstStyle/>
          <a:p>
            <a:r>
              <a:rPr lang="tr-TR" sz="1000" dirty="0" smtClean="0">
                <a:latin typeface="+mj-lt"/>
              </a:rPr>
              <a:t>Giriş</a:t>
            </a:r>
            <a:endParaRPr lang="tr-TR" sz="1000" dirty="0">
              <a:latin typeface="+mj-lt"/>
            </a:endParaRPr>
          </a:p>
        </p:txBody>
      </p:sp>
      <p:pic>
        <p:nvPicPr>
          <p:cNvPr id="18" name="Picture 17" descr="C:\Documents and Settings\YILMAZ\Desktop\papatya2.pn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1897180" y="425081"/>
            <a:ext cx="333456" cy="324036"/>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0"/>
          </p:nvPr>
        </p:nvSpPr>
        <p:spPr/>
        <p:txBody>
          <a:bodyPr/>
          <a:lstStyle/>
          <a:p>
            <a:pPr>
              <a:defRPr/>
            </a:pPr>
            <a:fld id="{DDFC55D0-5474-458A-9156-D36A2E755A35}" type="slidenum">
              <a:rPr lang="tr-TR" smtClean="0"/>
              <a:pPr>
                <a:defRPr/>
              </a:pPr>
              <a:t>3</a:t>
            </a:fld>
            <a:r>
              <a:rPr lang="tr-TR" dirty="0" smtClean="0"/>
              <a:t>/18</a:t>
            </a:r>
            <a:endParaRPr lang="tr-TR" dirty="0"/>
          </a:p>
        </p:txBody>
      </p:sp>
      <p:sp>
        <p:nvSpPr>
          <p:cNvPr id="9" name="Rectangle 6"/>
          <p:cNvSpPr>
            <a:spLocks noChangeArrowheads="1"/>
          </p:cNvSpPr>
          <p:nvPr/>
        </p:nvSpPr>
        <p:spPr bwMode="auto">
          <a:xfrm>
            <a:off x="457199" y="2276872"/>
            <a:ext cx="8229601"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tr-TR" b="1" dirty="0" smtClean="0">
                <a:solidFill>
                  <a:srgbClr val="0033CC"/>
                </a:solidFill>
                <a:latin typeface="Calibri" pitchFamily="34" charset="0"/>
              </a:rPr>
              <a:t>Veritabanı</a:t>
            </a:r>
            <a:r>
              <a:rPr lang="en-US" b="1" dirty="0" smtClean="0">
                <a:solidFill>
                  <a:srgbClr val="0033CC"/>
                </a:solidFill>
                <a:latin typeface="Calibri" pitchFamily="34" charset="0"/>
              </a:rPr>
              <a:t> </a:t>
            </a:r>
            <a:r>
              <a:rPr lang="en-US" dirty="0" smtClean="0">
                <a:latin typeface="Calibri" pitchFamily="34" charset="0"/>
              </a:rPr>
              <a:t> </a:t>
            </a:r>
            <a:r>
              <a:rPr lang="tr-TR" dirty="0" smtClean="0">
                <a:latin typeface="Calibri" pitchFamily="34" charset="0"/>
              </a:rPr>
              <a:t>bilgisayarlarda verilerin toplandığı bir alaıdır. Günümüzde veritabanları çok kullanıcılı kendi özel motorları bulunan yazılımlar ile birlikte çalışan yazılımlar ile birlikte kullanılmaktadır.</a:t>
            </a:r>
            <a:endParaRPr lang="tr-TR" dirty="0">
              <a:latin typeface="Calibri" pitchFamily="34" charset="0"/>
            </a:endParaRPr>
          </a:p>
          <a:p>
            <a:pPr algn="just"/>
            <a:endParaRPr lang="tr-TR" dirty="0">
              <a:latin typeface="Calibri" pitchFamily="34" charset="0"/>
            </a:endParaRPr>
          </a:p>
          <a:p>
            <a:pPr algn="just"/>
            <a:r>
              <a:rPr lang="tr-TR" b="1" dirty="0" smtClean="0">
                <a:solidFill>
                  <a:srgbClr val="0033CC"/>
                </a:solidFill>
                <a:latin typeface="Calibri" pitchFamily="34" charset="0"/>
              </a:rPr>
              <a:t>Veritabanı Yönetimi </a:t>
            </a:r>
            <a:r>
              <a:rPr lang="tr-TR" dirty="0" smtClean="0">
                <a:latin typeface="Calibri" pitchFamily="34" charset="0"/>
              </a:rPr>
              <a:t>çok sayıda verilerin girildiği sistemlerde verilerin kontrolü, optimizasyonu bakım ve iyileştirmelerinin yapıldığı yazılım mühendisliğidir.</a:t>
            </a:r>
            <a:endParaRPr lang="en-US" dirty="0">
              <a:latin typeface="Calibri" pitchFamily="34" charset="0"/>
            </a:endParaRPr>
          </a:p>
        </p:txBody>
      </p:sp>
      <p:grpSp>
        <p:nvGrpSpPr>
          <p:cNvPr id="8" name="Group 7"/>
          <p:cNvGrpSpPr/>
          <p:nvPr/>
        </p:nvGrpSpPr>
        <p:grpSpPr>
          <a:xfrm>
            <a:off x="457200" y="4797152"/>
            <a:ext cx="8229600" cy="685800"/>
            <a:chOff x="609600" y="3886200"/>
            <a:chExt cx="8229600" cy="685800"/>
          </a:xfrm>
        </p:grpSpPr>
        <p:sp>
          <p:nvSpPr>
            <p:cNvPr id="15" name="Rectangle 6"/>
            <p:cNvSpPr>
              <a:spLocks noChangeArrowheads="1"/>
            </p:cNvSpPr>
            <p:nvPr/>
          </p:nvSpPr>
          <p:spPr bwMode="auto">
            <a:xfrm>
              <a:off x="2590800" y="3886200"/>
              <a:ext cx="1828800" cy="685800"/>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pPr algn="ctr"/>
              <a:r>
                <a:rPr lang="tr-TR" sz="2400" dirty="0" smtClean="0">
                  <a:latin typeface="Times New Roman" pitchFamily="18" charset="0"/>
                </a:rPr>
                <a:t>Bilgi</a:t>
              </a:r>
              <a:endParaRPr lang="en-US" sz="2400" dirty="0">
                <a:latin typeface="Times New Roman" pitchFamily="18" charset="0"/>
              </a:endParaRPr>
            </a:p>
          </p:txBody>
        </p:sp>
        <p:grpSp>
          <p:nvGrpSpPr>
            <p:cNvPr id="3" name="Group 2"/>
            <p:cNvGrpSpPr/>
            <p:nvPr/>
          </p:nvGrpSpPr>
          <p:grpSpPr>
            <a:xfrm>
              <a:off x="609600" y="3886200"/>
              <a:ext cx="8229600" cy="685800"/>
              <a:chOff x="609600" y="3886200"/>
              <a:chExt cx="8229600" cy="685800"/>
            </a:xfrm>
          </p:grpSpPr>
          <p:sp>
            <p:nvSpPr>
              <p:cNvPr id="14" name="Rectangle 5"/>
              <p:cNvSpPr>
                <a:spLocks noChangeArrowheads="1"/>
              </p:cNvSpPr>
              <p:nvPr/>
            </p:nvSpPr>
            <p:spPr bwMode="auto">
              <a:xfrm>
                <a:off x="609600" y="3886200"/>
                <a:ext cx="1524000" cy="60960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a:r>
                  <a:rPr lang="tr-TR" sz="2400" dirty="0" smtClean="0">
                    <a:latin typeface="Times New Roman" pitchFamily="18" charset="0"/>
                  </a:rPr>
                  <a:t>Veri</a:t>
                </a:r>
                <a:endParaRPr lang="en-US" sz="2400" dirty="0">
                  <a:latin typeface="Times New Roman" pitchFamily="18" charset="0"/>
                </a:endParaRPr>
              </a:p>
            </p:txBody>
          </p:sp>
          <p:sp>
            <p:nvSpPr>
              <p:cNvPr id="16" name="Line 7"/>
              <p:cNvSpPr>
                <a:spLocks noChangeShapeType="1"/>
              </p:cNvSpPr>
              <p:nvPr/>
            </p:nvSpPr>
            <p:spPr bwMode="auto">
              <a:xfrm>
                <a:off x="2133600" y="4191000"/>
                <a:ext cx="457200" cy="0"/>
              </a:xfrm>
              <a:prstGeom prst="line">
                <a:avLst/>
              </a:prstGeom>
              <a:noFill/>
              <a:ln w="9525">
                <a:solidFill>
                  <a:schemeClr val="tx1"/>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tr-TR"/>
              </a:p>
            </p:txBody>
          </p:sp>
          <p:sp>
            <p:nvSpPr>
              <p:cNvPr id="19" name="Rectangle 8"/>
              <p:cNvSpPr>
                <a:spLocks noChangeArrowheads="1"/>
              </p:cNvSpPr>
              <p:nvPr/>
            </p:nvSpPr>
            <p:spPr bwMode="auto">
              <a:xfrm>
                <a:off x="4953000" y="3886200"/>
                <a:ext cx="1828800" cy="685800"/>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r>
                  <a:rPr lang="tr-TR" sz="2400" dirty="0" smtClean="0">
                    <a:latin typeface="Times New Roman" pitchFamily="18" charset="0"/>
                  </a:rPr>
                  <a:t>Kültür</a:t>
                </a:r>
                <a:endParaRPr lang="en-US" sz="2400" dirty="0">
                  <a:latin typeface="Times New Roman" pitchFamily="18" charset="0"/>
                </a:endParaRPr>
              </a:p>
            </p:txBody>
          </p:sp>
          <p:sp>
            <p:nvSpPr>
              <p:cNvPr id="20" name="Line 9"/>
              <p:cNvSpPr>
                <a:spLocks noChangeShapeType="1"/>
              </p:cNvSpPr>
              <p:nvPr/>
            </p:nvSpPr>
            <p:spPr bwMode="auto">
              <a:xfrm>
                <a:off x="4419600" y="4191000"/>
                <a:ext cx="533400" cy="0"/>
              </a:xfrm>
              <a:prstGeom prst="line">
                <a:avLst/>
              </a:prstGeom>
              <a:noFill/>
              <a:ln w="9525">
                <a:solidFill>
                  <a:schemeClr val="tx1"/>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tr-TR"/>
              </a:p>
            </p:txBody>
          </p:sp>
          <p:sp>
            <p:nvSpPr>
              <p:cNvPr id="21" name="Rectangle 10"/>
              <p:cNvSpPr>
                <a:spLocks noChangeArrowheads="1"/>
              </p:cNvSpPr>
              <p:nvPr/>
            </p:nvSpPr>
            <p:spPr bwMode="auto">
              <a:xfrm>
                <a:off x="7315200" y="3886200"/>
                <a:ext cx="1524000" cy="68580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r>
                  <a:rPr lang="tr-TR" sz="2400" dirty="0" smtClean="0">
                    <a:latin typeface="Times New Roman" pitchFamily="18" charset="0"/>
                  </a:rPr>
                  <a:t>Uygulama</a:t>
                </a:r>
                <a:endParaRPr lang="en-US" sz="2400" dirty="0">
                  <a:latin typeface="Times New Roman" pitchFamily="18" charset="0"/>
                </a:endParaRPr>
              </a:p>
            </p:txBody>
          </p:sp>
          <p:sp>
            <p:nvSpPr>
              <p:cNvPr id="22" name="Line 11"/>
              <p:cNvSpPr>
                <a:spLocks noChangeShapeType="1"/>
              </p:cNvSpPr>
              <p:nvPr/>
            </p:nvSpPr>
            <p:spPr bwMode="auto">
              <a:xfrm>
                <a:off x="6781800" y="4191000"/>
                <a:ext cx="533400" cy="0"/>
              </a:xfrm>
              <a:prstGeom prst="line">
                <a:avLst/>
              </a:prstGeom>
              <a:noFill/>
              <a:ln w="9525">
                <a:solidFill>
                  <a:schemeClr val="tx1"/>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tr-TR"/>
              </a:p>
            </p:txBody>
          </p:sp>
        </p:gr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ppt_w</p:attrName>
                                        </p:attrNameLst>
                                      </p:cBhvr>
                                      <p:tavLst>
                                        <p:tav tm="0">
                                          <p:val>
                                            <p:fltVal val="0"/>
                                          </p:val>
                                        </p:tav>
                                        <p:tav tm="100000">
                                          <p:val>
                                            <p:strVal val="#ppt_w"/>
                                          </p:val>
                                        </p:tav>
                                      </p:tavLst>
                                    </p:anim>
                                    <p:anim calcmode="lin" valueType="num">
                                      <p:cBhvr>
                                        <p:cTn id="8" dur="1000" fill="hold"/>
                                        <p:tgtEl>
                                          <p:spTgt spid="18"/>
                                        </p:tgtEl>
                                        <p:attrNameLst>
                                          <p:attrName>ppt_h</p:attrName>
                                        </p:attrNameLst>
                                      </p:cBhvr>
                                      <p:tavLst>
                                        <p:tav tm="0">
                                          <p:val>
                                            <p:fltVal val="0"/>
                                          </p:val>
                                        </p:tav>
                                        <p:tav tm="100000">
                                          <p:val>
                                            <p:strVal val="#ppt_h"/>
                                          </p:val>
                                        </p:tav>
                                      </p:tavLst>
                                    </p:anim>
                                    <p:anim calcmode="lin" valueType="num">
                                      <p:cBhvr>
                                        <p:cTn id="9" dur="1000" fill="hold"/>
                                        <p:tgtEl>
                                          <p:spTgt spid="18"/>
                                        </p:tgtEl>
                                        <p:attrNameLst>
                                          <p:attrName>style.rotation</p:attrName>
                                        </p:attrNameLst>
                                      </p:cBhvr>
                                      <p:tavLst>
                                        <p:tav tm="0">
                                          <p:val>
                                            <p:fltVal val="90"/>
                                          </p:val>
                                        </p:tav>
                                        <p:tav tm="100000">
                                          <p:val>
                                            <p:fltVal val="0"/>
                                          </p:val>
                                        </p:tav>
                                      </p:tavLst>
                                    </p:anim>
                                    <p:animEffect transition="in" filter="fade">
                                      <p:cBhvr>
                                        <p:cTn id="10"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362794" y="514978"/>
            <a:ext cx="857927" cy="246221"/>
          </a:xfrm>
          <a:prstGeom prst="rect">
            <a:avLst/>
          </a:prstGeom>
          <a:noFill/>
        </p:spPr>
        <p:txBody>
          <a:bodyPr wrap="none" rtlCol="0">
            <a:spAutoFit/>
          </a:bodyPr>
          <a:lstStyle/>
          <a:p>
            <a:r>
              <a:rPr lang="tr-TR" sz="1000" dirty="0" smtClean="0">
                <a:latin typeface="+mj-lt"/>
              </a:rPr>
              <a:t>Veritabanları</a:t>
            </a:r>
            <a:endParaRPr lang="tr-TR" sz="1000" dirty="0">
              <a:latin typeface="+mj-lt"/>
            </a:endParaRPr>
          </a:p>
        </p:txBody>
      </p:sp>
      <p:pic>
        <p:nvPicPr>
          <p:cNvPr id="11" name="Picture 10" descr="C:\Documents and Settings\YILMAZ\Desktop\papatya2.png"/>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037120" y="314053"/>
            <a:ext cx="333456" cy="32403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C:\Documents and Settings\YILMAZ\Desktop\papatya2.png"/>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1897180" y="425081"/>
            <a:ext cx="333456" cy="324036"/>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0"/>
          </p:nvPr>
        </p:nvSpPr>
        <p:spPr/>
        <p:txBody>
          <a:bodyPr/>
          <a:lstStyle/>
          <a:p>
            <a:pPr>
              <a:defRPr/>
            </a:pPr>
            <a:fld id="{DDFC55D0-5474-458A-9156-D36A2E755A35}" type="slidenum">
              <a:rPr lang="tr-TR" smtClean="0"/>
              <a:pPr>
                <a:defRPr/>
              </a:pPr>
              <a:t>4</a:t>
            </a:fld>
            <a:r>
              <a:rPr lang="tr-TR" dirty="0" smtClean="0"/>
              <a:t>/18</a:t>
            </a:r>
            <a:endParaRPr lang="tr-TR" dirty="0"/>
          </a:p>
        </p:txBody>
      </p:sp>
      <p:sp>
        <p:nvSpPr>
          <p:cNvPr id="9" name="Rectangle 16"/>
          <p:cNvSpPr>
            <a:spLocks noChangeArrowheads="1"/>
          </p:cNvSpPr>
          <p:nvPr/>
        </p:nvSpPr>
        <p:spPr bwMode="auto">
          <a:xfrm>
            <a:off x="1009562" y="761199"/>
            <a:ext cx="6518498" cy="5909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tr-TR" b="1" dirty="0" smtClean="0">
                <a:solidFill>
                  <a:srgbClr val="0033CC"/>
                </a:solidFill>
                <a:latin typeface="Calibri" pitchFamily="34" charset="0"/>
              </a:rPr>
              <a:t>Veritabanları</a:t>
            </a:r>
          </a:p>
          <a:p>
            <a:endParaRPr lang="tr-TR" dirty="0" smtClean="0">
              <a:latin typeface="+mj-lt"/>
            </a:endParaRPr>
          </a:p>
          <a:p>
            <a:pPr marL="285750" indent="-285750">
              <a:buFont typeface="Arial" pitchFamily="34" charset="0"/>
              <a:buChar char="•"/>
            </a:pPr>
            <a:r>
              <a:rPr lang="tr-TR" dirty="0" smtClean="0">
                <a:latin typeface="+mj-lt"/>
              </a:rPr>
              <a:t>ORACLE</a:t>
            </a:r>
          </a:p>
          <a:p>
            <a:pPr marL="285750" indent="-285750">
              <a:buFont typeface="Arial" pitchFamily="34" charset="0"/>
              <a:buChar char="•"/>
            </a:pPr>
            <a:endParaRPr lang="tr-TR" dirty="0" smtClean="0">
              <a:latin typeface="+mj-lt"/>
            </a:endParaRPr>
          </a:p>
          <a:p>
            <a:pPr marL="285750" indent="-285750">
              <a:buFont typeface="Arial" pitchFamily="34" charset="0"/>
              <a:buChar char="•"/>
            </a:pPr>
            <a:r>
              <a:rPr lang="tr-TR" dirty="0" smtClean="0">
                <a:latin typeface="+mj-lt"/>
              </a:rPr>
              <a:t>MS SQL Server</a:t>
            </a:r>
          </a:p>
          <a:p>
            <a:pPr marL="285750" indent="-285750">
              <a:buFont typeface="Arial" pitchFamily="34" charset="0"/>
              <a:buChar char="•"/>
            </a:pPr>
            <a:endParaRPr lang="en-US" dirty="0" smtClean="0">
              <a:latin typeface="+mj-lt"/>
            </a:endParaRPr>
          </a:p>
          <a:p>
            <a:pPr marL="285750" indent="-285750">
              <a:buFont typeface="Arial" pitchFamily="34" charset="0"/>
              <a:buChar char="•"/>
            </a:pPr>
            <a:r>
              <a:rPr lang="tr-TR" dirty="0" smtClean="0">
                <a:latin typeface="+mj-lt"/>
              </a:rPr>
              <a:t>MySQL</a:t>
            </a:r>
          </a:p>
          <a:p>
            <a:pPr marL="285750" indent="-285750">
              <a:buFont typeface="Arial" pitchFamily="34" charset="0"/>
              <a:buChar char="•"/>
            </a:pPr>
            <a:endParaRPr lang="en-US" dirty="0">
              <a:latin typeface="+mj-lt"/>
            </a:endParaRPr>
          </a:p>
          <a:p>
            <a:pPr marL="285750" indent="-285750">
              <a:buFont typeface="Arial" pitchFamily="34" charset="0"/>
              <a:buChar char="•"/>
            </a:pPr>
            <a:r>
              <a:rPr lang="en-US" dirty="0" err="1"/>
              <a:t>PostgreSQL</a:t>
            </a:r>
            <a:endParaRPr lang="tr-TR" dirty="0"/>
          </a:p>
          <a:p>
            <a:pPr marL="285750" indent="-285750">
              <a:buFont typeface="Arial" pitchFamily="34" charset="0"/>
              <a:buChar char="•"/>
            </a:pPr>
            <a:endParaRPr lang="tr-TR" dirty="0" smtClean="0">
              <a:latin typeface="+mj-lt"/>
            </a:endParaRPr>
          </a:p>
          <a:p>
            <a:pPr marL="285750" indent="-285750">
              <a:buFont typeface="Arial" pitchFamily="34" charset="0"/>
              <a:buChar char="•"/>
            </a:pPr>
            <a:r>
              <a:rPr lang="tr-TR" dirty="0"/>
              <a:t>SQLite</a:t>
            </a:r>
          </a:p>
          <a:p>
            <a:pPr marL="285750" indent="-285750">
              <a:buFont typeface="Arial" pitchFamily="34" charset="0"/>
              <a:buChar char="•"/>
            </a:pPr>
            <a:endParaRPr lang="tr-TR" dirty="0" smtClean="0">
              <a:latin typeface="+mj-lt"/>
            </a:endParaRPr>
          </a:p>
          <a:p>
            <a:pPr marL="285750" indent="-285750">
              <a:buFont typeface="Arial" pitchFamily="34" charset="0"/>
              <a:buChar char="•"/>
            </a:pPr>
            <a:r>
              <a:rPr lang="en-US" dirty="0" err="1" smtClean="0">
                <a:latin typeface="+mj-lt"/>
              </a:rPr>
              <a:t>Filemaker</a:t>
            </a:r>
            <a:endParaRPr lang="tr-TR" dirty="0" smtClean="0">
              <a:latin typeface="+mj-lt"/>
            </a:endParaRPr>
          </a:p>
          <a:p>
            <a:endParaRPr lang="en-US" dirty="0">
              <a:latin typeface="+mj-lt"/>
            </a:endParaRPr>
          </a:p>
          <a:p>
            <a:pPr marL="285750" indent="-285750">
              <a:buFont typeface="Arial" pitchFamily="34" charset="0"/>
              <a:buChar char="•"/>
            </a:pPr>
            <a:r>
              <a:rPr lang="en-US" dirty="0" smtClean="0">
                <a:latin typeface="+mj-lt"/>
              </a:rPr>
              <a:t>Sybase</a:t>
            </a:r>
            <a:endParaRPr lang="tr-TR" dirty="0" smtClean="0">
              <a:latin typeface="+mj-lt"/>
            </a:endParaRPr>
          </a:p>
          <a:p>
            <a:endParaRPr lang="en-US" dirty="0">
              <a:latin typeface="+mj-lt"/>
            </a:endParaRPr>
          </a:p>
          <a:p>
            <a:pPr marL="285750" indent="-285750">
              <a:buFont typeface="Arial" pitchFamily="34" charset="0"/>
              <a:buChar char="•"/>
            </a:pPr>
            <a:r>
              <a:rPr lang="en-US" dirty="0" smtClean="0">
                <a:latin typeface="+mj-lt"/>
              </a:rPr>
              <a:t>Berkeley</a:t>
            </a:r>
            <a:endParaRPr lang="tr-TR" dirty="0" smtClean="0">
              <a:latin typeface="+mj-lt"/>
            </a:endParaRPr>
          </a:p>
          <a:p>
            <a:pPr marL="285750" indent="-285750">
              <a:buFont typeface="Arial" pitchFamily="34" charset="0"/>
              <a:buChar char="•"/>
            </a:pPr>
            <a:endParaRPr lang="en-US" dirty="0">
              <a:latin typeface="+mj-lt"/>
            </a:endParaRPr>
          </a:p>
          <a:p>
            <a:pPr marL="285750" indent="-285750">
              <a:buFont typeface="Arial" pitchFamily="34" charset="0"/>
              <a:buChar char="•"/>
            </a:pPr>
            <a:r>
              <a:rPr lang="en-US" dirty="0" smtClean="0">
                <a:latin typeface="+mj-lt"/>
              </a:rPr>
              <a:t>Firebird</a:t>
            </a:r>
            <a:endParaRPr lang="tr-TR" dirty="0" smtClean="0">
              <a:latin typeface="+mj-lt"/>
            </a:endParaRPr>
          </a:p>
          <a:p>
            <a:pPr marL="285750" indent="-285750">
              <a:buFont typeface="Arial" pitchFamily="34" charset="0"/>
              <a:buChar char="•"/>
            </a:pPr>
            <a:endParaRPr lang="en-US" dirty="0">
              <a:latin typeface="+mj-lt"/>
            </a:endParaRPr>
          </a:p>
          <a:p>
            <a:pPr marL="285750" indent="-285750">
              <a:buFont typeface="Arial" pitchFamily="34" charset="0"/>
              <a:buChar char="•"/>
            </a:pPr>
            <a:r>
              <a:rPr lang="en-US" dirty="0" smtClean="0">
                <a:latin typeface="+mj-lt"/>
              </a:rPr>
              <a:t>M</a:t>
            </a:r>
            <a:r>
              <a:rPr lang="tr-TR" dirty="0" smtClean="0">
                <a:latin typeface="+mj-lt"/>
              </a:rPr>
              <a:t>S</a:t>
            </a:r>
            <a:r>
              <a:rPr lang="en-US" dirty="0" smtClean="0">
                <a:latin typeface="+mj-lt"/>
              </a:rPr>
              <a:t> </a:t>
            </a:r>
            <a:r>
              <a:rPr lang="tr-TR" dirty="0" smtClean="0">
                <a:latin typeface="+mj-lt"/>
              </a:rPr>
              <a:t>A</a:t>
            </a:r>
            <a:r>
              <a:rPr lang="en-US" dirty="0" err="1" smtClean="0">
                <a:latin typeface="+mj-lt"/>
              </a:rPr>
              <a:t>ccess</a:t>
            </a:r>
            <a:r>
              <a:rPr lang="tr-TR" dirty="0" smtClean="0">
                <a:latin typeface="+mj-lt"/>
              </a:rPr>
              <a:t>, ...</a:t>
            </a:r>
            <a:endParaRPr lang="tr-TR" dirty="0">
              <a:latin typeface="+mj-lt"/>
            </a:endParaRPr>
          </a:p>
        </p:txBody>
      </p:sp>
      <p:pic>
        <p:nvPicPr>
          <p:cNvPr id="13" name="Picture 12" descr="http://t3.gstatic.com/images?q=tbn:ANd9GcSdV6Dh0ZpiiIXjp9mF4hEwEUK4xo7ISm16zg2jRHrBOsBENmFO0d56CwfXc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97566" y="4749502"/>
            <a:ext cx="2171564" cy="170383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4" name="Picture 6" descr="http://www.reklamazzi.com/m/200/126739.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86290" y="1052736"/>
            <a:ext cx="2245089" cy="172819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5" name="Picture 2" descr="http://2.bp.blogspot.com/-f0t5Fi_ouHM/TlfVxyvvrYI/AAAAAAAAACw/yNLmJa9A3pQ/s1600/sqlserver_logo.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76055" y="2865267"/>
            <a:ext cx="2243153" cy="18423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8533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skadate.com/blog/wp-content/uploads/2010/08/members_databas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8703" y="2204864"/>
            <a:ext cx="4581530" cy="33909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2" name="Slide Number Placeholder 1"/>
          <p:cNvSpPr>
            <a:spLocks noGrp="1"/>
          </p:cNvSpPr>
          <p:nvPr>
            <p:ph type="sldNum" sz="quarter" idx="10"/>
          </p:nvPr>
        </p:nvSpPr>
        <p:spPr/>
        <p:txBody>
          <a:bodyPr/>
          <a:lstStyle/>
          <a:p>
            <a:pPr>
              <a:defRPr/>
            </a:pPr>
            <a:fld id="{DDFC55D0-5474-458A-9156-D36A2E755A35}" type="slidenum">
              <a:rPr lang="tr-TR" smtClean="0"/>
              <a:pPr>
                <a:defRPr/>
              </a:pPr>
              <a:t>5</a:t>
            </a:fld>
            <a:r>
              <a:rPr lang="tr-TR" dirty="0" smtClean="0"/>
              <a:t>/18</a:t>
            </a:r>
            <a:endParaRPr lang="tr-TR" dirty="0"/>
          </a:p>
        </p:txBody>
      </p:sp>
      <p:sp>
        <p:nvSpPr>
          <p:cNvPr id="3" name="Rectangle 16"/>
          <p:cNvSpPr>
            <a:spLocks noChangeArrowheads="1"/>
          </p:cNvSpPr>
          <p:nvPr/>
        </p:nvSpPr>
        <p:spPr bwMode="auto">
          <a:xfrm>
            <a:off x="532508" y="1261170"/>
            <a:ext cx="6518498"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tr-TR" b="1" dirty="0" smtClean="0">
                <a:solidFill>
                  <a:srgbClr val="0033CC"/>
                </a:solidFill>
                <a:latin typeface="Calibri" pitchFamily="34" charset="0"/>
              </a:rPr>
              <a:t>Veritabanlarının Avantajları</a:t>
            </a:r>
            <a:r>
              <a:rPr lang="en-US" dirty="0" smtClean="0">
                <a:latin typeface="+mj-lt"/>
              </a:rPr>
              <a:t> </a:t>
            </a:r>
            <a:endParaRPr lang="tr-TR" dirty="0" smtClean="0">
              <a:latin typeface="+mj-lt"/>
            </a:endParaRPr>
          </a:p>
          <a:p>
            <a:endParaRPr lang="tr-TR" dirty="0" smtClean="0">
              <a:latin typeface="+mj-lt"/>
            </a:endParaRPr>
          </a:p>
          <a:p>
            <a:pPr marL="285750" indent="-285750">
              <a:buFont typeface="Arial" pitchFamily="34" charset="0"/>
              <a:buChar char="•"/>
            </a:pPr>
            <a:r>
              <a:rPr lang="en-US" dirty="0" err="1">
                <a:latin typeface="+mj-lt"/>
              </a:rPr>
              <a:t>Çok</a:t>
            </a:r>
            <a:r>
              <a:rPr lang="en-US" dirty="0">
                <a:latin typeface="+mj-lt"/>
              </a:rPr>
              <a:t> </a:t>
            </a:r>
            <a:r>
              <a:rPr lang="en-US" dirty="0" err="1">
                <a:latin typeface="+mj-lt"/>
              </a:rPr>
              <a:t>büyük</a:t>
            </a:r>
            <a:r>
              <a:rPr lang="en-US" dirty="0">
                <a:latin typeface="+mj-lt"/>
              </a:rPr>
              <a:t> </a:t>
            </a:r>
            <a:r>
              <a:rPr lang="en-US" dirty="0" err="1">
                <a:latin typeface="+mj-lt"/>
              </a:rPr>
              <a:t>veriler</a:t>
            </a:r>
            <a:r>
              <a:rPr lang="en-US" dirty="0">
                <a:latin typeface="+mj-lt"/>
              </a:rPr>
              <a:t> </a:t>
            </a:r>
            <a:r>
              <a:rPr lang="en-US" dirty="0" err="1">
                <a:latin typeface="+mj-lt"/>
              </a:rPr>
              <a:t>için</a:t>
            </a:r>
            <a:r>
              <a:rPr lang="en-US" dirty="0">
                <a:latin typeface="+mj-lt"/>
              </a:rPr>
              <a:t> optimum </a:t>
            </a:r>
            <a:r>
              <a:rPr lang="en-US" dirty="0" err="1">
                <a:latin typeface="+mj-lt"/>
              </a:rPr>
              <a:t>değişken</a:t>
            </a:r>
            <a:r>
              <a:rPr lang="en-US" dirty="0">
                <a:latin typeface="+mj-lt"/>
              </a:rPr>
              <a:t> </a:t>
            </a:r>
            <a:r>
              <a:rPr lang="en-US" dirty="0" err="1">
                <a:latin typeface="+mj-lt"/>
              </a:rPr>
              <a:t>seçenekleri</a:t>
            </a:r>
            <a:r>
              <a:rPr lang="en-US" dirty="0">
                <a:latin typeface="+mj-lt"/>
              </a:rPr>
              <a:t> </a:t>
            </a:r>
            <a:r>
              <a:rPr lang="en-US" dirty="0" err="1" smtClean="0">
                <a:latin typeface="+mj-lt"/>
              </a:rPr>
              <a:t>sunar</a:t>
            </a:r>
            <a:endParaRPr lang="tr-TR" dirty="0" smtClean="0">
              <a:latin typeface="+mj-lt"/>
            </a:endParaRPr>
          </a:p>
          <a:p>
            <a:pPr marL="285750" indent="-285750">
              <a:buFont typeface="Arial" pitchFamily="34" charset="0"/>
              <a:buChar char="•"/>
            </a:pPr>
            <a:endParaRPr lang="tr-TR" dirty="0" smtClean="0">
              <a:latin typeface="+mj-lt"/>
            </a:endParaRPr>
          </a:p>
          <a:p>
            <a:pPr marL="285750" indent="-285750">
              <a:buFont typeface="Arial" pitchFamily="34" charset="0"/>
              <a:buChar char="•"/>
            </a:pPr>
            <a:r>
              <a:rPr lang="en-US" dirty="0" err="1" smtClean="0">
                <a:latin typeface="+mj-lt"/>
              </a:rPr>
              <a:t>Gereksiz</a:t>
            </a:r>
            <a:r>
              <a:rPr lang="en-US" dirty="0" smtClean="0">
                <a:latin typeface="+mj-lt"/>
              </a:rPr>
              <a:t> </a:t>
            </a:r>
            <a:r>
              <a:rPr lang="en-US" dirty="0" err="1" smtClean="0">
                <a:latin typeface="+mj-lt"/>
              </a:rPr>
              <a:t>veri</a:t>
            </a:r>
            <a:r>
              <a:rPr lang="en-US" dirty="0" smtClean="0">
                <a:latin typeface="+mj-lt"/>
              </a:rPr>
              <a:t> </a:t>
            </a:r>
            <a:r>
              <a:rPr lang="en-US" dirty="0" err="1" smtClean="0">
                <a:latin typeface="+mj-lt"/>
              </a:rPr>
              <a:t>tekrarını</a:t>
            </a:r>
            <a:r>
              <a:rPr lang="en-US" dirty="0" smtClean="0">
                <a:latin typeface="+mj-lt"/>
              </a:rPr>
              <a:t> </a:t>
            </a:r>
            <a:r>
              <a:rPr lang="en-US" dirty="0" err="1" smtClean="0">
                <a:latin typeface="+mj-lt"/>
              </a:rPr>
              <a:t>önler</a:t>
            </a:r>
            <a:endParaRPr lang="tr-TR" dirty="0" smtClean="0">
              <a:latin typeface="+mj-lt"/>
            </a:endParaRPr>
          </a:p>
          <a:p>
            <a:pPr marL="285750" indent="-285750">
              <a:buFont typeface="Arial" pitchFamily="34" charset="0"/>
              <a:buChar char="•"/>
            </a:pPr>
            <a:endParaRPr lang="en-US" dirty="0" smtClean="0">
              <a:latin typeface="+mj-lt"/>
            </a:endParaRPr>
          </a:p>
          <a:p>
            <a:pPr marL="285750" indent="-285750">
              <a:buFont typeface="Arial" pitchFamily="34" charset="0"/>
              <a:buChar char="•"/>
            </a:pPr>
            <a:r>
              <a:rPr lang="en-US" dirty="0" err="1" smtClean="0">
                <a:latin typeface="+mj-lt"/>
              </a:rPr>
              <a:t>Veri</a:t>
            </a:r>
            <a:r>
              <a:rPr lang="en-US" dirty="0" smtClean="0">
                <a:latin typeface="+mj-lt"/>
              </a:rPr>
              <a:t> </a:t>
            </a:r>
            <a:r>
              <a:rPr lang="en-US" dirty="0" err="1">
                <a:latin typeface="+mj-lt"/>
              </a:rPr>
              <a:t>güvenliği</a:t>
            </a:r>
            <a:r>
              <a:rPr lang="en-US" dirty="0">
                <a:latin typeface="+mj-lt"/>
              </a:rPr>
              <a:t> </a:t>
            </a:r>
            <a:r>
              <a:rPr lang="en-US" dirty="0" err="1" smtClean="0">
                <a:latin typeface="+mj-lt"/>
              </a:rPr>
              <a:t>sağlar</a:t>
            </a:r>
            <a:endParaRPr lang="tr-TR" dirty="0" smtClean="0">
              <a:latin typeface="+mj-lt"/>
            </a:endParaRPr>
          </a:p>
          <a:p>
            <a:pPr marL="285750" indent="-285750">
              <a:buFont typeface="Arial" pitchFamily="34" charset="0"/>
              <a:buChar char="•"/>
            </a:pPr>
            <a:endParaRPr lang="en-US" dirty="0">
              <a:latin typeface="+mj-lt"/>
            </a:endParaRPr>
          </a:p>
          <a:p>
            <a:pPr marL="285750" indent="-285750">
              <a:buFont typeface="Arial" pitchFamily="34" charset="0"/>
              <a:buChar char="•"/>
            </a:pPr>
            <a:r>
              <a:rPr lang="en-US" dirty="0" err="1" smtClean="0">
                <a:latin typeface="+mj-lt"/>
              </a:rPr>
              <a:t>Çoklu</a:t>
            </a:r>
            <a:r>
              <a:rPr lang="en-US" dirty="0" smtClean="0">
                <a:latin typeface="+mj-lt"/>
              </a:rPr>
              <a:t> </a:t>
            </a:r>
            <a:r>
              <a:rPr lang="en-US" dirty="0" err="1" smtClean="0">
                <a:latin typeface="+mj-lt"/>
              </a:rPr>
              <a:t>kullanıcı</a:t>
            </a:r>
            <a:r>
              <a:rPr lang="en-US" dirty="0" smtClean="0">
                <a:latin typeface="+mj-lt"/>
              </a:rPr>
              <a:t> </a:t>
            </a:r>
            <a:r>
              <a:rPr lang="en-US" dirty="0" err="1" smtClean="0">
                <a:latin typeface="+mj-lt"/>
              </a:rPr>
              <a:t>erişimini</a:t>
            </a:r>
            <a:r>
              <a:rPr lang="en-US" dirty="0" smtClean="0">
                <a:latin typeface="+mj-lt"/>
              </a:rPr>
              <a:t> </a:t>
            </a:r>
            <a:r>
              <a:rPr lang="en-US" dirty="0" err="1" smtClean="0">
                <a:latin typeface="+mj-lt"/>
              </a:rPr>
              <a:t>sağlar</a:t>
            </a:r>
            <a:endParaRPr lang="tr-TR" dirty="0" smtClean="0">
              <a:latin typeface="+mj-lt"/>
            </a:endParaRPr>
          </a:p>
          <a:p>
            <a:pPr marL="285750" indent="-285750">
              <a:buFont typeface="Arial" pitchFamily="34" charset="0"/>
              <a:buChar char="•"/>
            </a:pPr>
            <a:endParaRPr lang="en-US" dirty="0" smtClean="0">
              <a:latin typeface="+mj-lt"/>
            </a:endParaRPr>
          </a:p>
          <a:p>
            <a:pPr marL="285750" indent="-285750">
              <a:buFont typeface="Arial" pitchFamily="34" charset="0"/>
              <a:buChar char="•"/>
            </a:pPr>
            <a:r>
              <a:rPr lang="en-US" dirty="0" err="1" smtClean="0">
                <a:latin typeface="+mj-lt"/>
              </a:rPr>
              <a:t>Çoklu</a:t>
            </a:r>
            <a:r>
              <a:rPr lang="en-US" dirty="0" smtClean="0">
                <a:latin typeface="+mj-lt"/>
              </a:rPr>
              <a:t> </a:t>
            </a:r>
            <a:r>
              <a:rPr lang="en-US" dirty="0" err="1">
                <a:latin typeface="+mj-lt"/>
              </a:rPr>
              <a:t>veri</a:t>
            </a:r>
            <a:r>
              <a:rPr lang="en-US" dirty="0">
                <a:latin typeface="+mj-lt"/>
              </a:rPr>
              <a:t> </a:t>
            </a:r>
            <a:r>
              <a:rPr lang="en-US" dirty="0" err="1">
                <a:latin typeface="+mj-lt"/>
              </a:rPr>
              <a:t>girişini</a:t>
            </a:r>
            <a:r>
              <a:rPr lang="en-US" dirty="0">
                <a:latin typeface="+mj-lt"/>
              </a:rPr>
              <a:t> </a:t>
            </a:r>
            <a:r>
              <a:rPr lang="en-US" dirty="0" err="1" smtClean="0">
                <a:latin typeface="+mj-lt"/>
              </a:rPr>
              <a:t>sağlar</a:t>
            </a:r>
            <a:endParaRPr lang="tr-TR" dirty="0" smtClean="0">
              <a:latin typeface="+mj-lt"/>
            </a:endParaRPr>
          </a:p>
          <a:p>
            <a:pPr marL="285750" indent="-285750">
              <a:buFont typeface="Arial" pitchFamily="34" charset="0"/>
              <a:buChar char="•"/>
            </a:pPr>
            <a:endParaRPr lang="en-US" dirty="0">
              <a:latin typeface="+mj-lt"/>
            </a:endParaRPr>
          </a:p>
          <a:p>
            <a:pPr marL="285750" indent="-285750">
              <a:buFont typeface="Arial" pitchFamily="34" charset="0"/>
              <a:buChar char="•"/>
            </a:pPr>
            <a:r>
              <a:rPr lang="en-US" dirty="0" err="1">
                <a:latin typeface="+mj-lt"/>
              </a:rPr>
              <a:t>Aynı</a:t>
            </a:r>
            <a:r>
              <a:rPr lang="en-US" dirty="0">
                <a:latin typeface="+mj-lt"/>
              </a:rPr>
              <a:t> </a:t>
            </a:r>
            <a:r>
              <a:rPr lang="en-US" dirty="0" err="1">
                <a:latin typeface="+mj-lt"/>
              </a:rPr>
              <a:t>andaki</a:t>
            </a:r>
            <a:r>
              <a:rPr lang="en-US" dirty="0">
                <a:latin typeface="+mj-lt"/>
              </a:rPr>
              <a:t> </a:t>
            </a:r>
            <a:r>
              <a:rPr lang="en-US" dirty="0" err="1">
                <a:latin typeface="+mj-lt"/>
              </a:rPr>
              <a:t>erişimlerde</a:t>
            </a:r>
            <a:r>
              <a:rPr lang="en-US" dirty="0">
                <a:latin typeface="+mj-lt"/>
              </a:rPr>
              <a:t> </a:t>
            </a:r>
            <a:r>
              <a:rPr lang="en-US" dirty="0" err="1">
                <a:latin typeface="+mj-lt"/>
              </a:rPr>
              <a:t>tutarsızlıkları</a:t>
            </a:r>
            <a:r>
              <a:rPr lang="en-US" dirty="0">
                <a:latin typeface="+mj-lt"/>
              </a:rPr>
              <a:t> </a:t>
            </a:r>
            <a:endParaRPr lang="tr-TR" dirty="0" smtClean="0">
              <a:latin typeface="+mj-lt"/>
            </a:endParaRPr>
          </a:p>
          <a:p>
            <a:r>
              <a:rPr lang="tr-TR" dirty="0">
                <a:latin typeface="+mj-lt"/>
              </a:rPr>
              <a:t> </a:t>
            </a:r>
            <a:r>
              <a:rPr lang="tr-TR" dirty="0" smtClean="0">
                <a:latin typeface="+mj-lt"/>
              </a:rPr>
              <a:t>     </a:t>
            </a:r>
            <a:r>
              <a:rPr lang="en-US" dirty="0" err="1" smtClean="0">
                <a:latin typeface="+mj-lt"/>
              </a:rPr>
              <a:t>önler</a:t>
            </a:r>
            <a:endParaRPr lang="tr-TR" dirty="0" smtClean="0">
              <a:latin typeface="+mj-lt"/>
            </a:endParaRPr>
          </a:p>
          <a:p>
            <a:pPr marL="285750" indent="-285750">
              <a:buFont typeface="Arial" pitchFamily="34" charset="0"/>
              <a:buChar char="•"/>
            </a:pPr>
            <a:endParaRPr lang="en-US" dirty="0">
              <a:latin typeface="+mj-lt"/>
            </a:endParaRPr>
          </a:p>
          <a:p>
            <a:pPr marL="285750" indent="-285750">
              <a:buFont typeface="Arial" pitchFamily="34" charset="0"/>
              <a:buChar char="•"/>
            </a:pPr>
            <a:r>
              <a:rPr lang="en-US" dirty="0" err="1">
                <a:latin typeface="+mj-lt"/>
              </a:rPr>
              <a:t>Verilerin</a:t>
            </a:r>
            <a:r>
              <a:rPr lang="en-US" dirty="0">
                <a:latin typeface="+mj-lt"/>
              </a:rPr>
              <a:t> </a:t>
            </a:r>
            <a:r>
              <a:rPr lang="en-US" dirty="0" err="1">
                <a:latin typeface="+mj-lt"/>
              </a:rPr>
              <a:t>tümünde</a:t>
            </a:r>
            <a:r>
              <a:rPr lang="en-US" dirty="0">
                <a:latin typeface="+mj-lt"/>
              </a:rPr>
              <a:t> </a:t>
            </a:r>
            <a:r>
              <a:rPr lang="en-US" dirty="0" err="1">
                <a:latin typeface="+mj-lt"/>
              </a:rPr>
              <a:t>bütünlük</a:t>
            </a:r>
            <a:r>
              <a:rPr lang="en-US" dirty="0">
                <a:latin typeface="+mj-lt"/>
              </a:rPr>
              <a:t> </a:t>
            </a:r>
            <a:r>
              <a:rPr lang="en-US" dirty="0" err="1" smtClean="0">
                <a:latin typeface="+mj-lt"/>
              </a:rPr>
              <a:t>sağlar</a:t>
            </a:r>
            <a:endParaRPr lang="tr-TR" dirty="0" smtClean="0">
              <a:latin typeface="+mj-lt"/>
            </a:endParaRPr>
          </a:p>
          <a:p>
            <a:pPr marL="285750" indent="-285750">
              <a:buFont typeface="Arial" pitchFamily="34" charset="0"/>
              <a:buChar char="•"/>
            </a:pPr>
            <a:endParaRPr lang="en-US" dirty="0">
              <a:latin typeface="+mj-lt"/>
            </a:endParaRPr>
          </a:p>
          <a:p>
            <a:pPr marL="285750" indent="-285750">
              <a:buFont typeface="Arial" pitchFamily="34" charset="0"/>
              <a:buChar char="•"/>
            </a:pPr>
            <a:r>
              <a:rPr lang="en-US" dirty="0" err="1">
                <a:latin typeface="+mj-lt"/>
              </a:rPr>
              <a:t>Farklı</a:t>
            </a:r>
            <a:r>
              <a:rPr lang="en-US" dirty="0">
                <a:latin typeface="+mj-lt"/>
              </a:rPr>
              <a:t> </a:t>
            </a:r>
            <a:r>
              <a:rPr lang="en-US" dirty="0" err="1">
                <a:latin typeface="+mj-lt"/>
              </a:rPr>
              <a:t>komutlar</a:t>
            </a:r>
            <a:r>
              <a:rPr lang="en-US" dirty="0">
                <a:latin typeface="+mj-lt"/>
              </a:rPr>
              <a:t> </a:t>
            </a:r>
            <a:r>
              <a:rPr lang="en-US" dirty="0" err="1">
                <a:latin typeface="+mj-lt"/>
              </a:rPr>
              <a:t>ile</a:t>
            </a:r>
            <a:r>
              <a:rPr lang="en-US" dirty="0">
                <a:latin typeface="+mj-lt"/>
              </a:rPr>
              <a:t> </a:t>
            </a:r>
            <a:r>
              <a:rPr lang="en-US" dirty="0" err="1">
                <a:latin typeface="+mj-lt"/>
              </a:rPr>
              <a:t>verilere</a:t>
            </a:r>
            <a:r>
              <a:rPr lang="en-US" dirty="0">
                <a:latin typeface="+mj-lt"/>
              </a:rPr>
              <a:t> </a:t>
            </a:r>
            <a:r>
              <a:rPr lang="en-US" dirty="0" err="1">
                <a:latin typeface="+mj-lt"/>
              </a:rPr>
              <a:t>ait</a:t>
            </a:r>
            <a:r>
              <a:rPr lang="en-US" dirty="0">
                <a:latin typeface="+mj-lt"/>
              </a:rPr>
              <a:t> </a:t>
            </a:r>
            <a:r>
              <a:rPr lang="en-US" dirty="0" err="1">
                <a:latin typeface="+mj-lt"/>
              </a:rPr>
              <a:t>hızlı</a:t>
            </a:r>
            <a:r>
              <a:rPr lang="en-US" dirty="0">
                <a:latin typeface="+mj-lt"/>
              </a:rPr>
              <a:t> </a:t>
            </a:r>
            <a:r>
              <a:rPr lang="en-US" dirty="0" err="1">
                <a:latin typeface="+mj-lt"/>
              </a:rPr>
              <a:t>analizler</a:t>
            </a:r>
            <a:r>
              <a:rPr lang="en-US" dirty="0">
                <a:latin typeface="+mj-lt"/>
              </a:rPr>
              <a:t> </a:t>
            </a:r>
            <a:r>
              <a:rPr lang="en-US" dirty="0" err="1">
                <a:latin typeface="+mj-lt"/>
              </a:rPr>
              <a:t>alınabilir</a:t>
            </a:r>
            <a:endParaRPr lang="tr-TR" dirty="0">
              <a:latin typeface="+mj-lt"/>
            </a:endParaRPr>
          </a:p>
        </p:txBody>
      </p:sp>
      <p:sp>
        <p:nvSpPr>
          <p:cNvPr id="6" name="TextBox 5"/>
          <p:cNvSpPr txBox="1"/>
          <p:nvPr/>
        </p:nvSpPr>
        <p:spPr>
          <a:xfrm>
            <a:off x="3362794" y="514978"/>
            <a:ext cx="857927" cy="246221"/>
          </a:xfrm>
          <a:prstGeom prst="rect">
            <a:avLst/>
          </a:prstGeom>
          <a:noFill/>
        </p:spPr>
        <p:txBody>
          <a:bodyPr wrap="none" rtlCol="0">
            <a:spAutoFit/>
          </a:bodyPr>
          <a:lstStyle/>
          <a:p>
            <a:r>
              <a:rPr lang="tr-TR" sz="1000" dirty="0" smtClean="0">
                <a:latin typeface="+mj-lt"/>
              </a:rPr>
              <a:t>Veritabanları</a:t>
            </a:r>
            <a:endParaRPr lang="tr-TR" sz="1000" dirty="0">
              <a:latin typeface="+mj-lt"/>
            </a:endParaRPr>
          </a:p>
        </p:txBody>
      </p:sp>
      <p:pic>
        <p:nvPicPr>
          <p:cNvPr id="7" name="Picture 6" descr="C:\Documents and Settings\YILMAZ\Desktop\papatya2.pn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037120" y="314053"/>
            <a:ext cx="333456" cy="32403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C:\Documents and Settings\YILMAZ\Desktop\papatya2.pn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1897180" y="425081"/>
            <a:ext cx="333456" cy="3240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01145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0719" y="4107904"/>
            <a:ext cx="3602562" cy="244827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16"/>
          <p:cNvSpPr>
            <a:spLocks noChangeArrowheads="1"/>
          </p:cNvSpPr>
          <p:nvPr/>
        </p:nvSpPr>
        <p:spPr bwMode="auto">
          <a:xfrm>
            <a:off x="412651" y="1124744"/>
            <a:ext cx="844559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tr-TR" b="1" dirty="0" smtClean="0">
                <a:solidFill>
                  <a:srgbClr val="0033CC"/>
                </a:solidFill>
                <a:latin typeface="Calibri" pitchFamily="34" charset="0"/>
              </a:rPr>
              <a:t>SQL </a:t>
            </a:r>
            <a:r>
              <a:rPr lang="tr-TR" dirty="0" smtClean="0">
                <a:latin typeface="Calibri" pitchFamily="34" charset="0"/>
              </a:rPr>
              <a:t>(Structured Query Language) : Veri tabanlarında verileri okumak ve yazmak için kullanılan komutlardan oluşan bir yazılım dilidir.</a:t>
            </a:r>
            <a:endParaRPr lang="tr-TR" dirty="0">
              <a:latin typeface="+mj-lt"/>
            </a:endParaRPr>
          </a:p>
        </p:txBody>
      </p:sp>
      <p:sp>
        <p:nvSpPr>
          <p:cNvPr id="5" name="TextBox 4"/>
          <p:cNvSpPr txBox="1"/>
          <p:nvPr/>
        </p:nvSpPr>
        <p:spPr>
          <a:xfrm>
            <a:off x="412651" y="2132856"/>
            <a:ext cx="8318698" cy="1477328"/>
          </a:xfrm>
          <a:prstGeom prst="rect">
            <a:avLst/>
          </a:prstGeom>
          <a:noFill/>
        </p:spPr>
        <p:txBody>
          <a:bodyPr wrap="square" rtlCol="0">
            <a:spAutoFit/>
          </a:bodyPr>
          <a:lstStyle/>
          <a:p>
            <a:r>
              <a:rPr lang="tr-TR" dirty="0" smtClean="0"/>
              <a:t>SELECT * FROM analiz</a:t>
            </a:r>
          </a:p>
          <a:p>
            <a:endParaRPr lang="tr-TR" dirty="0"/>
          </a:p>
          <a:p>
            <a:r>
              <a:rPr lang="tr-TR" dirty="0" smtClean="0"/>
              <a:t>SELECT n,tarih,x,y,z FROM analiz WHERE X&gt;30 GROUP BY DATE(tarih)</a:t>
            </a:r>
          </a:p>
          <a:p>
            <a:endParaRPr lang="tr-TR" dirty="0"/>
          </a:p>
          <a:p>
            <a:r>
              <a:rPr lang="tr-TR" dirty="0" smtClean="0"/>
              <a:t>SELECT n, min(x), avg(x), max(x) FROM analiz GROUP BY HOUR(tarih)</a:t>
            </a:r>
            <a:endParaRPr lang="tr-TR" dirty="0"/>
          </a:p>
        </p:txBody>
      </p:sp>
      <p:sp>
        <p:nvSpPr>
          <p:cNvPr id="6" name="TextBox 5"/>
          <p:cNvSpPr txBox="1"/>
          <p:nvPr/>
        </p:nvSpPr>
        <p:spPr>
          <a:xfrm>
            <a:off x="4335015" y="638088"/>
            <a:ext cx="1167307" cy="246221"/>
          </a:xfrm>
          <a:prstGeom prst="rect">
            <a:avLst/>
          </a:prstGeom>
          <a:noFill/>
        </p:spPr>
        <p:txBody>
          <a:bodyPr wrap="none" rtlCol="0">
            <a:spAutoFit/>
          </a:bodyPr>
          <a:lstStyle/>
          <a:p>
            <a:r>
              <a:rPr lang="tr-TR" sz="1000" dirty="0" smtClean="0">
                <a:latin typeface="+mj-lt"/>
              </a:rPr>
              <a:t>SQL Komut Sistemi</a:t>
            </a:r>
            <a:endParaRPr lang="tr-TR" sz="1000" dirty="0">
              <a:latin typeface="+mj-lt"/>
            </a:endParaRPr>
          </a:p>
        </p:txBody>
      </p:sp>
      <p:pic>
        <p:nvPicPr>
          <p:cNvPr id="7" name="Picture 6" descr="C:\Documents and Settings\YILMAZ\Desktop\papatya2.pn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037120" y="314053"/>
            <a:ext cx="333456" cy="32403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C:\Documents and Settings\YILMAZ\Desktop\papatya2.pn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1897180" y="425081"/>
            <a:ext cx="333456" cy="32403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C:\Documents and Settings\YILMAZ\Desktop\papatya2.pn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987490" y="451055"/>
            <a:ext cx="333456" cy="324036"/>
          </a:xfrm>
          <a:prstGeom prst="rect">
            <a:avLst/>
          </a:prstGeom>
          <a:noFill/>
          <a:extLst>
            <a:ext uri="{909E8E84-426E-40DD-AFC4-6F175D3DCCD1}">
              <a14:hiddenFill xmlns:a14="http://schemas.microsoft.com/office/drawing/2010/main">
                <a:solidFill>
                  <a:srgbClr val="FFFFFF"/>
                </a:solidFill>
              </a14:hiddenFill>
            </a:ext>
          </a:extLst>
        </p:spPr>
      </p:pic>
      <p:sp>
        <p:nvSpPr>
          <p:cNvPr id="10" name="Slide Number Placeholder 1"/>
          <p:cNvSpPr>
            <a:spLocks noGrp="1"/>
          </p:cNvSpPr>
          <p:nvPr>
            <p:ph type="sldNum" sz="quarter" idx="10"/>
          </p:nvPr>
        </p:nvSpPr>
        <p:spPr>
          <a:xfrm>
            <a:off x="6553200" y="6356350"/>
            <a:ext cx="2133600" cy="365125"/>
          </a:xfrm>
        </p:spPr>
        <p:txBody>
          <a:bodyPr/>
          <a:lstStyle/>
          <a:p>
            <a:pPr>
              <a:defRPr/>
            </a:pPr>
            <a:fld id="{DDFC55D0-5474-458A-9156-D36A2E755A35}" type="slidenum">
              <a:rPr lang="tr-TR" smtClean="0"/>
              <a:pPr>
                <a:defRPr/>
              </a:pPr>
              <a:t>6</a:t>
            </a:fld>
            <a:r>
              <a:rPr lang="tr-TR" dirty="0" smtClean="0"/>
              <a:t>/18</a:t>
            </a:r>
            <a:endParaRPr lang="tr-TR" dirty="0"/>
          </a:p>
        </p:txBody>
      </p:sp>
    </p:spTree>
    <p:extLst>
      <p:ext uri="{BB962C8B-B14F-4D97-AF65-F5344CB8AC3E}">
        <p14:creationId xmlns:p14="http://schemas.microsoft.com/office/powerpoint/2010/main" val="1215442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0" name="Picture 2" descr="G:\#BELGELERIM\AKADEMIK\#_TUBITAK\CIZIMLER\yyoru\ee12_n.PNG"/>
          <p:cNvPicPr>
            <a:picLocks noChangeAspect="1" noChangeArrowheads="1"/>
          </p:cNvPicPr>
          <p:nvPr/>
        </p:nvPicPr>
        <p:blipFill rotWithShape="1">
          <a:blip r:embed="rId2">
            <a:extLst>
              <a:ext uri="{28A0092B-C50C-407E-A947-70E740481C1C}">
                <a14:useLocalDpi xmlns:a14="http://schemas.microsoft.com/office/drawing/2010/main" val="0"/>
              </a:ext>
            </a:extLst>
          </a:blip>
          <a:srcRect t="14465"/>
          <a:stretch/>
        </p:blipFill>
        <p:spPr bwMode="auto">
          <a:xfrm>
            <a:off x="0" y="650627"/>
            <a:ext cx="9144000" cy="551426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Rectangle 2"/>
          <p:cNvSpPr/>
          <p:nvPr/>
        </p:nvSpPr>
        <p:spPr>
          <a:xfrm>
            <a:off x="395444" y="6314174"/>
            <a:ext cx="8352928" cy="338554"/>
          </a:xfrm>
          <a:prstGeom prst="rect">
            <a:avLst/>
          </a:prstGeom>
        </p:spPr>
        <p:txBody>
          <a:bodyPr wrap="square">
            <a:spAutoFit/>
          </a:bodyPr>
          <a:lstStyle/>
          <a:p>
            <a:pPr algn="ctr"/>
            <a:r>
              <a:rPr lang="tr-TR" sz="1600" dirty="0" smtClean="0"/>
              <a:t>YTÜ Yenlienebilir Enerji Evi Isı Pompası ve Duvardan Isıtma Sistemi</a:t>
            </a:r>
            <a:endParaRPr lang="tr-TR" sz="1600" dirty="0"/>
          </a:p>
        </p:txBody>
      </p:sp>
      <p:sp>
        <p:nvSpPr>
          <p:cNvPr id="2" name="Slide Number Placeholder 1"/>
          <p:cNvSpPr>
            <a:spLocks noGrp="1"/>
          </p:cNvSpPr>
          <p:nvPr>
            <p:ph type="sldNum" sz="quarter" idx="10"/>
          </p:nvPr>
        </p:nvSpPr>
        <p:spPr/>
        <p:txBody>
          <a:bodyPr/>
          <a:lstStyle/>
          <a:p>
            <a:pPr>
              <a:defRPr/>
            </a:pPr>
            <a:fld id="{DDFC55D0-5474-458A-9156-D36A2E755A35}" type="slidenum">
              <a:rPr lang="tr-TR" smtClean="0"/>
              <a:pPr>
                <a:defRPr/>
              </a:pPr>
              <a:t>7</a:t>
            </a:fld>
            <a:r>
              <a:rPr lang="tr-TR" dirty="0" smtClean="0"/>
              <a:t>/18</a:t>
            </a:r>
            <a:endParaRPr lang="tr-TR" dirty="0"/>
          </a:p>
        </p:txBody>
      </p:sp>
      <p:pic>
        <p:nvPicPr>
          <p:cNvPr id="11" name="Picture 2" descr="G:\#PHOTOS\YTÜ\Enerji Evi Reklamsız\DSC0975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15816" y="4077073"/>
            <a:ext cx="3672408" cy="223710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580112" y="444910"/>
            <a:ext cx="1188146" cy="246221"/>
          </a:xfrm>
          <a:prstGeom prst="rect">
            <a:avLst/>
          </a:prstGeom>
          <a:noFill/>
        </p:spPr>
        <p:txBody>
          <a:bodyPr wrap="none" rtlCol="0">
            <a:spAutoFit/>
          </a:bodyPr>
          <a:lstStyle/>
          <a:p>
            <a:r>
              <a:rPr lang="tr-TR" sz="1000" dirty="0" smtClean="0">
                <a:latin typeface="+mj-lt"/>
              </a:rPr>
              <a:t>Örnek Uygulamalar</a:t>
            </a:r>
            <a:endParaRPr lang="tr-TR" sz="1000" dirty="0">
              <a:latin typeface="+mj-lt"/>
            </a:endParaRPr>
          </a:p>
        </p:txBody>
      </p:sp>
      <p:pic>
        <p:nvPicPr>
          <p:cNvPr id="7" name="Picture 6" descr="C:\Documents and Settings\YILMAZ\Desktop\papatya2.pn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037120" y="314053"/>
            <a:ext cx="333456" cy="32403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C:\Documents and Settings\YILMAZ\Desktop\papatya2.pn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1897180" y="425081"/>
            <a:ext cx="333456" cy="32403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C:\Documents and Settings\YILMAZ\Desktop\papatya2.pn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987490" y="451055"/>
            <a:ext cx="333456" cy="32403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C:\Documents and Settings\YILMAZ\Desktop\papatya2.pn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5246656" y="411296"/>
            <a:ext cx="333456" cy="3240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5090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14313" y="928688"/>
            <a:ext cx="1498039" cy="369332"/>
          </a:xfrm>
          <a:prstGeom prst="rect">
            <a:avLst/>
          </a:prstGeom>
        </p:spPr>
        <p:txBody>
          <a:bodyPr wrap="none">
            <a:spAutoFit/>
          </a:bodyPr>
          <a:lstStyle/>
          <a:p>
            <a:pPr fontAlgn="auto">
              <a:spcBef>
                <a:spcPts val="0"/>
              </a:spcBef>
              <a:spcAft>
                <a:spcPts val="0"/>
              </a:spcAft>
              <a:defRPr/>
            </a:pPr>
            <a:r>
              <a:rPr lang="tr-TR" b="1" dirty="0" smtClean="0">
                <a:ln w="6350">
                  <a:noFill/>
                </a:ln>
                <a:solidFill>
                  <a:srgbClr val="0033CC"/>
                </a:solidFill>
                <a:effectLst>
                  <a:outerShdw blurRad="114300" dist="101600" dir="2700000" algn="tl" rotWithShape="0">
                    <a:srgbClr val="000000">
                      <a:alpha val="40000"/>
                    </a:srgbClr>
                  </a:outerShdw>
                </a:effectLst>
                <a:latin typeface="+mn-lt"/>
                <a:cs typeface="+mn-cs"/>
              </a:rPr>
              <a:t>FANN Library:</a:t>
            </a:r>
            <a:endParaRPr lang="tr-TR" dirty="0">
              <a:latin typeface="+mn-lt"/>
              <a:cs typeface="+mn-cs"/>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216" y="1484784"/>
            <a:ext cx="4655336" cy="331643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761286" y="919183"/>
            <a:ext cx="2621230" cy="369332"/>
          </a:xfrm>
          <a:prstGeom prst="rect">
            <a:avLst/>
          </a:prstGeom>
        </p:spPr>
        <p:txBody>
          <a:bodyPr wrap="none">
            <a:spAutoFit/>
          </a:bodyPr>
          <a:lstStyle/>
          <a:p>
            <a:r>
              <a:rPr lang="tr-TR" dirty="0">
                <a:latin typeface="+mj-lt"/>
                <a:hlinkClick r:id="rId4"/>
              </a:rPr>
              <a:t>http://leenissen.dk/fann/</a:t>
            </a:r>
            <a:endParaRPr lang="tr-TR" dirty="0">
              <a:latin typeface="+mj-lt"/>
            </a:endParaRPr>
          </a:p>
        </p:txBody>
      </p:sp>
      <p:sp>
        <p:nvSpPr>
          <p:cNvPr id="3" name="TextBox 2"/>
          <p:cNvSpPr txBox="1"/>
          <p:nvPr/>
        </p:nvSpPr>
        <p:spPr>
          <a:xfrm>
            <a:off x="5429648" y="2307852"/>
            <a:ext cx="3163459" cy="2308324"/>
          </a:xfrm>
          <a:prstGeom prst="rect">
            <a:avLst/>
          </a:prstGeom>
          <a:noFill/>
        </p:spPr>
        <p:txBody>
          <a:bodyPr wrap="square" rtlCol="0">
            <a:spAutoFit/>
          </a:bodyPr>
          <a:lstStyle/>
          <a:p>
            <a:pPr marL="285750" indent="-285750">
              <a:buFont typeface="Arial" pitchFamily="34" charset="0"/>
              <a:buChar char="•"/>
            </a:pPr>
            <a:r>
              <a:rPr lang="tr-TR" dirty="0" smtClean="0">
                <a:latin typeface="+mj-lt"/>
              </a:rPr>
              <a:t>Direk indirilebilir</a:t>
            </a:r>
          </a:p>
          <a:p>
            <a:pPr marL="285750" indent="-285750">
              <a:buFont typeface="Arial" pitchFamily="34" charset="0"/>
              <a:buChar char="•"/>
            </a:pPr>
            <a:r>
              <a:rPr lang="tr-TR" dirty="0" smtClean="0">
                <a:latin typeface="+mj-lt"/>
              </a:rPr>
              <a:t>Ücretsiz</a:t>
            </a:r>
          </a:p>
          <a:p>
            <a:pPr marL="285750" indent="-285750">
              <a:buFont typeface="Arial" pitchFamily="34" charset="0"/>
              <a:buChar char="•"/>
            </a:pPr>
            <a:r>
              <a:rPr lang="tr-TR" dirty="0" smtClean="0">
                <a:latin typeface="+mj-lt"/>
              </a:rPr>
              <a:t>15 den fazla programlama desteği</a:t>
            </a:r>
          </a:p>
          <a:p>
            <a:pPr marL="285750" indent="-285750">
              <a:buFont typeface="Arial" pitchFamily="34" charset="0"/>
              <a:buChar char="•"/>
            </a:pPr>
            <a:r>
              <a:rPr lang="tr-TR" dirty="0" smtClean="0">
                <a:latin typeface="+mj-lt"/>
              </a:rPr>
              <a:t>Hızlı</a:t>
            </a:r>
          </a:p>
          <a:p>
            <a:pPr marL="285750" indent="-285750">
              <a:buFont typeface="Arial" pitchFamily="34" charset="0"/>
              <a:buChar char="•"/>
            </a:pPr>
            <a:r>
              <a:rPr lang="tr-TR" dirty="0" smtClean="0">
                <a:latin typeface="+mj-lt"/>
              </a:rPr>
              <a:t>GUI Desteği</a:t>
            </a:r>
          </a:p>
          <a:p>
            <a:pPr marL="285750" indent="-285750">
              <a:buFont typeface="Arial" pitchFamily="34" charset="0"/>
              <a:buChar char="•"/>
            </a:pPr>
            <a:r>
              <a:rPr lang="tr-TR" dirty="0" smtClean="0">
                <a:latin typeface="+mj-lt"/>
              </a:rPr>
              <a:t>Windows / Linux / MacOS desteği</a:t>
            </a:r>
            <a:endParaRPr lang="tr-TR" dirty="0">
              <a:latin typeface="+mj-lt"/>
            </a:endParaRPr>
          </a:p>
        </p:txBody>
      </p:sp>
      <p:sp>
        <p:nvSpPr>
          <p:cNvPr id="26" name="Rectangle 25"/>
          <p:cNvSpPr/>
          <p:nvPr/>
        </p:nvSpPr>
        <p:spPr>
          <a:xfrm>
            <a:off x="5503353" y="1938464"/>
            <a:ext cx="1836465" cy="369332"/>
          </a:xfrm>
          <a:prstGeom prst="rect">
            <a:avLst/>
          </a:prstGeom>
        </p:spPr>
        <p:txBody>
          <a:bodyPr wrap="none">
            <a:spAutoFit/>
          </a:bodyPr>
          <a:lstStyle/>
          <a:p>
            <a:pPr fontAlgn="auto">
              <a:spcBef>
                <a:spcPts val="0"/>
              </a:spcBef>
              <a:spcAft>
                <a:spcPts val="0"/>
              </a:spcAft>
              <a:defRPr/>
            </a:pPr>
            <a:r>
              <a:rPr lang="tr-TR" b="1" dirty="0" smtClean="0">
                <a:ln w="6350">
                  <a:noFill/>
                </a:ln>
                <a:solidFill>
                  <a:srgbClr val="0033CC"/>
                </a:solidFill>
                <a:effectLst>
                  <a:outerShdw blurRad="114300" dist="101600" dir="2700000" algn="tl" rotWithShape="0">
                    <a:srgbClr val="000000">
                      <a:alpha val="40000"/>
                    </a:srgbClr>
                  </a:outerShdw>
                </a:effectLst>
                <a:latin typeface="+mn-lt"/>
                <a:cs typeface="+mn-cs"/>
              </a:rPr>
              <a:t>FANN Özellikleri :</a:t>
            </a:r>
            <a:endParaRPr lang="tr-TR" dirty="0">
              <a:latin typeface="+mn-lt"/>
              <a:cs typeface="+mn-cs"/>
            </a:endParaRPr>
          </a:p>
        </p:txBody>
      </p:sp>
      <p:sp>
        <p:nvSpPr>
          <p:cNvPr id="5" name="Rectangle 4"/>
          <p:cNvSpPr/>
          <p:nvPr/>
        </p:nvSpPr>
        <p:spPr>
          <a:xfrm>
            <a:off x="5330135" y="897519"/>
            <a:ext cx="3813865" cy="369332"/>
          </a:xfrm>
          <a:prstGeom prst="rect">
            <a:avLst/>
          </a:prstGeom>
        </p:spPr>
        <p:txBody>
          <a:bodyPr wrap="none">
            <a:spAutoFit/>
          </a:bodyPr>
          <a:lstStyle/>
          <a:p>
            <a:r>
              <a:rPr lang="tr-TR" dirty="0">
                <a:latin typeface="+mj-lt"/>
                <a:hlinkClick r:id="rId5"/>
              </a:rPr>
              <a:t>http://sourceforge.net/projects/fann/</a:t>
            </a:r>
            <a:endParaRPr lang="tr-TR" dirty="0">
              <a:latin typeface="+mj-lt"/>
            </a:endParaRPr>
          </a:p>
        </p:txBody>
      </p:sp>
      <p:pic>
        <p:nvPicPr>
          <p:cNvPr id="307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08870" y="1266851"/>
            <a:ext cx="2009775"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Rectangle 26"/>
          <p:cNvSpPr/>
          <p:nvPr/>
        </p:nvSpPr>
        <p:spPr>
          <a:xfrm>
            <a:off x="279216" y="5013176"/>
            <a:ext cx="2552045" cy="369332"/>
          </a:xfrm>
          <a:prstGeom prst="rect">
            <a:avLst/>
          </a:prstGeom>
        </p:spPr>
        <p:txBody>
          <a:bodyPr wrap="none">
            <a:spAutoFit/>
          </a:bodyPr>
          <a:lstStyle/>
          <a:p>
            <a:pPr fontAlgn="auto">
              <a:spcBef>
                <a:spcPts val="0"/>
              </a:spcBef>
              <a:spcAft>
                <a:spcPts val="0"/>
              </a:spcAft>
              <a:defRPr/>
            </a:pPr>
            <a:r>
              <a:rPr lang="tr-TR" b="1" dirty="0" smtClean="0">
                <a:ln w="6350">
                  <a:noFill/>
                </a:ln>
                <a:solidFill>
                  <a:srgbClr val="0033CC"/>
                </a:solidFill>
                <a:effectLst>
                  <a:outerShdw blurRad="114300" dist="101600" dir="2700000" algn="tl" rotWithShape="0">
                    <a:srgbClr val="000000">
                      <a:alpha val="40000"/>
                    </a:srgbClr>
                  </a:outerShdw>
                </a:effectLst>
                <a:latin typeface="+mn-lt"/>
                <a:cs typeface="+mn-cs"/>
              </a:rPr>
              <a:t>Some FANN Commands :</a:t>
            </a:r>
            <a:endParaRPr lang="tr-TR" dirty="0">
              <a:latin typeface="+mn-lt"/>
              <a:cs typeface="+mn-cs"/>
            </a:endParaRPr>
          </a:p>
        </p:txBody>
      </p:sp>
      <p:sp>
        <p:nvSpPr>
          <p:cNvPr id="28" name="TextBox 27"/>
          <p:cNvSpPr txBox="1"/>
          <p:nvPr/>
        </p:nvSpPr>
        <p:spPr>
          <a:xfrm>
            <a:off x="288128" y="5376845"/>
            <a:ext cx="3828771" cy="923330"/>
          </a:xfrm>
          <a:prstGeom prst="rect">
            <a:avLst/>
          </a:prstGeom>
          <a:noFill/>
        </p:spPr>
        <p:txBody>
          <a:bodyPr wrap="square" rtlCol="0">
            <a:spAutoFit/>
          </a:bodyPr>
          <a:lstStyle/>
          <a:p>
            <a:r>
              <a:rPr lang="tr-TR" i="1" dirty="0" smtClean="0">
                <a:latin typeface="+mj-lt"/>
              </a:rPr>
              <a:t>FANN_create(…);</a:t>
            </a:r>
            <a:endParaRPr lang="tr-TR" i="1" dirty="0">
              <a:latin typeface="+mj-lt"/>
            </a:endParaRPr>
          </a:p>
          <a:p>
            <a:r>
              <a:rPr lang="tr-TR" i="1" dirty="0" smtClean="0">
                <a:latin typeface="+mj-lt"/>
              </a:rPr>
              <a:t>FANN_train_on_file</a:t>
            </a:r>
            <a:r>
              <a:rPr lang="tr-TR" i="1" dirty="0">
                <a:latin typeface="+mj-lt"/>
              </a:rPr>
              <a:t>(. . . </a:t>
            </a:r>
            <a:r>
              <a:rPr lang="tr-TR" i="1" dirty="0" smtClean="0">
                <a:latin typeface="+mj-lt"/>
              </a:rPr>
              <a:t>);</a:t>
            </a:r>
            <a:r>
              <a:rPr lang="tr-TR" dirty="0" smtClean="0">
                <a:latin typeface="+mj-lt"/>
              </a:rPr>
              <a:t> </a:t>
            </a:r>
            <a:endParaRPr lang="tr-TR" i="1" dirty="0">
              <a:latin typeface="+mj-lt"/>
            </a:endParaRPr>
          </a:p>
          <a:p>
            <a:r>
              <a:rPr lang="tr-TR" i="1" dirty="0" smtClean="0">
                <a:latin typeface="+mj-lt"/>
              </a:rPr>
              <a:t>FANN_save(…);</a:t>
            </a:r>
          </a:p>
        </p:txBody>
      </p:sp>
      <p:sp>
        <p:nvSpPr>
          <p:cNvPr id="7" name="Rectangle 6"/>
          <p:cNvSpPr/>
          <p:nvPr/>
        </p:nvSpPr>
        <p:spPr>
          <a:xfrm>
            <a:off x="4358850" y="5388412"/>
            <a:ext cx="4572000" cy="923330"/>
          </a:xfrm>
          <a:prstGeom prst="rect">
            <a:avLst/>
          </a:prstGeom>
        </p:spPr>
        <p:txBody>
          <a:bodyPr>
            <a:spAutoFit/>
          </a:bodyPr>
          <a:lstStyle/>
          <a:p>
            <a:r>
              <a:rPr lang="tr-TR" i="1" dirty="0">
                <a:latin typeface="+mj-lt"/>
              </a:rPr>
              <a:t>FANN_destroy(…)</a:t>
            </a:r>
            <a:r>
              <a:rPr lang="tr-TR" dirty="0">
                <a:latin typeface="+mj-lt"/>
              </a:rPr>
              <a:t>;</a:t>
            </a:r>
          </a:p>
          <a:p>
            <a:r>
              <a:rPr lang="tr-TR" i="1" dirty="0" smtClean="0">
                <a:latin typeface="+mj-lt"/>
              </a:rPr>
              <a:t>FANN_create_from_file</a:t>
            </a:r>
            <a:r>
              <a:rPr lang="tr-TR" i="1" dirty="0">
                <a:latin typeface="+mj-lt"/>
              </a:rPr>
              <a:t>(…); </a:t>
            </a:r>
          </a:p>
          <a:p>
            <a:r>
              <a:rPr lang="tr-TR" i="1" dirty="0">
                <a:latin typeface="+mj-lt"/>
              </a:rPr>
              <a:t>FANN run(…);</a:t>
            </a:r>
          </a:p>
        </p:txBody>
      </p:sp>
      <p:sp>
        <p:nvSpPr>
          <p:cNvPr id="9" name="Slide Number Placeholder 8"/>
          <p:cNvSpPr>
            <a:spLocks noGrp="1"/>
          </p:cNvSpPr>
          <p:nvPr>
            <p:ph type="sldNum" sz="quarter" idx="10"/>
          </p:nvPr>
        </p:nvSpPr>
        <p:spPr/>
        <p:txBody>
          <a:bodyPr/>
          <a:lstStyle/>
          <a:p>
            <a:pPr>
              <a:defRPr/>
            </a:pPr>
            <a:fld id="{DDFC55D0-5474-458A-9156-D36A2E755A35}" type="slidenum">
              <a:rPr lang="tr-TR" smtClean="0"/>
              <a:pPr>
                <a:defRPr/>
              </a:pPr>
              <a:t>8</a:t>
            </a:fld>
            <a:r>
              <a:rPr lang="tr-TR" dirty="0" smtClean="0"/>
              <a:t>/18</a:t>
            </a:r>
            <a:endParaRPr lang="tr-TR" dirty="0"/>
          </a:p>
        </p:txBody>
      </p:sp>
      <p:sp>
        <p:nvSpPr>
          <p:cNvPr id="17" name="TextBox 16"/>
          <p:cNvSpPr txBox="1"/>
          <p:nvPr/>
        </p:nvSpPr>
        <p:spPr>
          <a:xfrm>
            <a:off x="5580112" y="444910"/>
            <a:ext cx="1188146" cy="246221"/>
          </a:xfrm>
          <a:prstGeom prst="rect">
            <a:avLst/>
          </a:prstGeom>
          <a:noFill/>
        </p:spPr>
        <p:txBody>
          <a:bodyPr wrap="none" rtlCol="0">
            <a:spAutoFit/>
          </a:bodyPr>
          <a:lstStyle/>
          <a:p>
            <a:r>
              <a:rPr lang="tr-TR" sz="1000" dirty="0" smtClean="0">
                <a:latin typeface="+mj-lt"/>
              </a:rPr>
              <a:t>Örnek Uygulamalar</a:t>
            </a:r>
            <a:endParaRPr lang="tr-TR" sz="1000" dirty="0">
              <a:latin typeface="+mj-lt"/>
            </a:endParaRPr>
          </a:p>
        </p:txBody>
      </p:sp>
      <p:pic>
        <p:nvPicPr>
          <p:cNvPr id="18" name="Picture 17" descr="C:\Documents and Settings\YILMAZ\Desktop\papatya2.png"/>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037120" y="314053"/>
            <a:ext cx="333456" cy="32403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C:\Documents and Settings\YILMAZ\Desktop\papatya2.png"/>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1897180" y="425081"/>
            <a:ext cx="333456" cy="32403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descr="C:\Documents and Settings\YILMAZ\Desktop\papatya2.png"/>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987490" y="451055"/>
            <a:ext cx="333456" cy="324036"/>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descr="C:\Documents and Settings\YILMAZ\Desktop\papatya2.png"/>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5246656" y="411296"/>
            <a:ext cx="333456" cy="3240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185280"/>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descr="G:\#BELGELERIM\AKADEMIK\#_TUBITAK\DATA\IP HELIOTHERM\heliotherm_24saat.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807"/>
          <a:stretch/>
        </p:blipFill>
        <p:spPr bwMode="auto">
          <a:xfrm>
            <a:off x="260159" y="749117"/>
            <a:ext cx="8380391" cy="6108883"/>
          </a:xfrm>
          <a:prstGeom prst="rect">
            <a:avLst/>
          </a:prstGeom>
          <a:ln>
            <a:noFill/>
          </a:ln>
          <a:effectLst>
            <a:outerShdw blurRad="292100" dist="139700" dir="2700000" algn="tl" rotWithShape="0">
              <a:srgbClr val="333333">
                <a:alpha val="65000"/>
              </a:srgbClr>
            </a:outerShdw>
          </a:effectLst>
          <a:extLst/>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712" y="908720"/>
            <a:ext cx="8782050" cy="49149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734" y="827572"/>
            <a:ext cx="8997528" cy="5763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0"/>
          </p:nvPr>
        </p:nvSpPr>
        <p:spPr/>
        <p:txBody>
          <a:bodyPr/>
          <a:lstStyle/>
          <a:p>
            <a:pPr>
              <a:defRPr/>
            </a:pPr>
            <a:fld id="{DDFC55D0-5474-458A-9156-D36A2E755A35}" type="slidenum">
              <a:rPr lang="tr-TR" smtClean="0"/>
              <a:pPr>
                <a:defRPr/>
              </a:pPr>
              <a:t>9</a:t>
            </a:fld>
            <a:r>
              <a:rPr lang="tr-TR" dirty="0" smtClean="0"/>
              <a:t>/18</a:t>
            </a:r>
            <a:endParaRPr lang="tr-TR" dirty="0"/>
          </a:p>
        </p:txBody>
      </p:sp>
      <p:sp>
        <p:nvSpPr>
          <p:cNvPr id="10" name="TextBox 9"/>
          <p:cNvSpPr txBox="1"/>
          <p:nvPr/>
        </p:nvSpPr>
        <p:spPr>
          <a:xfrm>
            <a:off x="5580112" y="444910"/>
            <a:ext cx="1188146" cy="246221"/>
          </a:xfrm>
          <a:prstGeom prst="rect">
            <a:avLst/>
          </a:prstGeom>
          <a:noFill/>
        </p:spPr>
        <p:txBody>
          <a:bodyPr wrap="none" rtlCol="0">
            <a:spAutoFit/>
          </a:bodyPr>
          <a:lstStyle/>
          <a:p>
            <a:r>
              <a:rPr lang="tr-TR" sz="1000" dirty="0" smtClean="0">
                <a:latin typeface="+mj-lt"/>
              </a:rPr>
              <a:t>Örnek Uygulamalar</a:t>
            </a:r>
            <a:endParaRPr lang="tr-TR" sz="1000" dirty="0">
              <a:latin typeface="+mj-lt"/>
            </a:endParaRPr>
          </a:p>
        </p:txBody>
      </p:sp>
      <p:pic>
        <p:nvPicPr>
          <p:cNvPr id="11" name="Picture 10" descr="C:\Documents and Settings\YILMAZ\Desktop\papatya2.png"/>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037120" y="314053"/>
            <a:ext cx="333456" cy="32403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C:\Documents and Settings\YILMAZ\Desktop\papatya2.png"/>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1897180" y="425081"/>
            <a:ext cx="333456" cy="32403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C:\Documents and Settings\YILMAZ\Desktop\papatya2.png"/>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987490" y="451055"/>
            <a:ext cx="333456" cy="32403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C:\Documents and Settings\YILMAZ\Desktop\papatya2.png"/>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5246656" y="411296"/>
            <a:ext cx="333456" cy="3240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9144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0-#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2" fill="hold" nodeType="clickEffect">
                                  <p:stCondLst>
                                    <p:cond delay="0"/>
                                  </p:stCondLst>
                                  <p:childTnLst>
                                    <p:anim calcmode="lin" valueType="num">
                                      <p:cBhvr additive="base">
                                        <p:cTn id="12" dur="500"/>
                                        <p:tgtEl>
                                          <p:spTgt spid="19"/>
                                        </p:tgtEl>
                                        <p:attrNameLst>
                                          <p:attrName>ppt_x</p:attrName>
                                        </p:attrNameLst>
                                      </p:cBhvr>
                                      <p:tavLst>
                                        <p:tav tm="0">
                                          <p:val>
                                            <p:strVal val="ppt_x"/>
                                          </p:val>
                                        </p:tav>
                                        <p:tav tm="100000">
                                          <p:val>
                                            <p:strVal val="1+ppt_w/2"/>
                                          </p:val>
                                        </p:tav>
                                      </p:tavLst>
                                    </p:anim>
                                    <p:anim calcmode="lin" valueType="num">
                                      <p:cBhvr additive="base">
                                        <p:cTn id="13" dur="500"/>
                                        <p:tgtEl>
                                          <p:spTgt spid="19"/>
                                        </p:tgtEl>
                                        <p:attrNameLst>
                                          <p:attrName>ppt_y</p:attrName>
                                        </p:attrNameLst>
                                      </p:cBhvr>
                                      <p:tavLst>
                                        <p:tav tm="0">
                                          <p:val>
                                            <p:strVal val="ppt_y"/>
                                          </p:val>
                                        </p:tav>
                                        <p:tav tm="100000">
                                          <p:val>
                                            <p:strVal val="ppt_y"/>
                                          </p:val>
                                        </p:tav>
                                      </p:tavLst>
                                    </p:anim>
                                    <p:set>
                                      <p:cBhvr>
                                        <p:cTn id="14" dur="1" fill="hold">
                                          <p:stCondLst>
                                            <p:cond delay="499"/>
                                          </p:stCondLst>
                                        </p:cTn>
                                        <p:tgtEl>
                                          <p:spTgt spid="19"/>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4098"/>
                                        </p:tgtEl>
                                        <p:attrNameLst>
                                          <p:attrName>style.visibility</p:attrName>
                                        </p:attrNameLst>
                                      </p:cBhvr>
                                      <p:to>
                                        <p:strVal val="visible"/>
                                      </p:to>
                                    </p:set>
                                    <p:anim calcmode="lin" valueType="num">
                                      <p:cBhvr additive="base">
                                        <p:cTn id="19" dur="500" fill="hold"/>
                                        <p:tgtEl>
                                          <p:spTgt spid="4098"/>
                                        </p:tgtEl>
                                        <p:attrNameLst>
                                          <p:attrName>ppt_x</p:attrName>
                                        </p:attrNameLst>
                                      </p:cBhvr>
                                      <p:tavLst>
                                        <p:tav tm="0">
                                          <p:val>
                                            <p:strVal val="0-#ppt_w/2"/>
                                          </p:val>
                                        </p:tav>
                                        <p:tav tm="100000">
                                          <p:val>
                                            <p:strVal val="#ppt_x"/>
                                          </p:val>
                                        </p:tav>
                                      </p:tavLst>
                                    </p:anim>
                                    <p:anim calcmode="lin" valueType="num">
                                      <p:cBhvr additive="base">
                                        <p:cTn id="20" dur="500" fill="hold"/>
                                        <p:tgtEl>
                                          <p:spTgt spid="409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xit" presetSubtype="2" fill="hold" nodeType="clickEffect">
                                  <p:stCondLst>
                                    <p:cond delay="0"/>
                                  </p:stCondLst>
                                  <p:childTnLst>
                                    <p:anim calcmode="lin" valueType="num">
                                      <p:cBhvr additive="base">
                                        <p:cTn id="24" dur="500"/>
                                        <p:tgtEl>
                                          <p:spTgt spid="4098"/>
                                        </p:tgtEl>
                                        <p:attrNameLst>
                                          <p:attrName>ppt_x</p:attrName>
                                        </p:attrNameLst>
                                      </p:cBhvr>
                                      <p:tavLst>
                                        <p:tav tm="0">
                                          <p:val>
                                            <p:strVal val="ppt_x"/>
                                          </p:val>
                                        </p:tav>
                                        <p:tav tm="100000">
                                          <p:val>
                                            <p:strVal val="1+ppt_w/2"/>
                                          </p:val>
                                        </p:tav>
                                      </p:tavLst>
                                    </p:anim>
                                    <p:anim calcmode="lin" valueType="num">
                                      <p:cBhvr additive="base">
                                        <p:cTn id="25" dur="500"/>
                                        <p:tgtEl>
                                          <p:spTgt spid="4098"/>
                                        </p:tgtEl>
                                        <p:attrNameLst>
                                          <p:attrName>ppt_y</p:attrName>
                                        </p:attrNameLst>
                                      </p:cBhvr>
                                      <p:tavLst>
                                        <p:tav tm="0">
                                          <p:val>
                                            <p:strVal val="ppt_y"/>
                                          </p:val>
                                        </p:tav>
                                        <p:tav tm="100000">
                                          <p:val>
                                            <p:strVal val="ppt_y"/>
                                          </p:val>
                                        </p:tav>
                                      </p:tavLst>
                                    </p:anim>
                                    <p:set>
                                      <p:cBhvr>
                                        <p:cTn id="26" dur="1" fill="hold">
                                          <p:stCondLst>
                                            <p:cond delay="499"/>
                                          </p:stCondLst>
                                        </p:cTn>
                                        <p:tgtEl>
                                          <p:spTgt spid="4098"/>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4100"/>
                                        </p:tgtEl>
                                        <p:attrNameLst>
                                          <p:attrName>style.visibility</p:attrName>
                                        </p:attrNameLst>
                                      </p:cBhvr>
                                      <p:to>
                                        <p:strVal val="visible"/>
                                      </p:to>
                                    </p:set>
                                    <p:anim calcmode="lin" valueType="num">
                                      <p:cBhvr additive="base">
                                        <p:cTn id="31" dur="500" fill="hold"/>
                                        <p:tgtEl>
                                          <p:spTgt spid="4100"/>
                                        </p:tgtEl>
                                        <p:attrNameLst>
                                          <p:attrName>ppt_x</p:attrName>
                                        </p:attrNameLst>
                                      </p:cBhvr>
                                      <p:tavLst>
                                        <p:tav tm="0">
                                          <p:val>
                                            <p:strVal val="0-#ppt_w/2"/>
                                          </p:val>
                                        </p:tav>
                                        <p:tav tm="100000">
                                          <p:val>
                                            <p:strVal val="#ppt_x"/>
                                          </p:val>
                                        </p:tav>
                                      </p:tavLst>
                                    </p:anim>
                                    <p:anim calcmode="lin" valueType="num">
                                      <p:cBhvr additive="base">
                                        <p:cTn id="32" dur="500" fill="hold"/>
                                        <p:tgtEl>
                                          <p:spTgt spid="4100"/>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xit" presetSubtype="2" fill="hold" nodeType="clickEffect">
                                  <p:stCondLst>
                                    <p:cond delay="0"/>
                                  </p:stCondLst>
                                  <p:childTnLst>
                                    <p:anim calcmode="lin" valueType="num">
                                      <p:cBhvr additive="base">
                                        <p:cTn id="36" dur="500"/>
                                        <p:tgtEl>
                                          <p:spTgt spid="4100"/>
                                        </p:tgtEl>
                                        <p:attrNameLst>
                                          <p:attrName>ppt_x</p:attrName>
                                        </p:attrNameLst>
                                      </p:cBhvr>
                                      <p:tavLst>
                                        <p:tav tm="0">
                                          <p:val>
                                            <p:strVal val="ppt_x"/>
                                          </p:val>
                                        </p:tav>
                                        <p:tav tm="100000">
                                          <p:val>
                                            <p:strVal val="1+ppt_w/2"/>
                                          </p:val>
                                        </p:tav>
                                      </p:tavLst>
                                    </p:anim>
                                    <p:anim calcmode="lin" valueType="num">
                                      <p:cBhvr additive="base">
                                        <p:cTn id="37" dur="500"/>
                                        <p:tgtEl>
                                          <p:spTgt spid="4100"/>
                                        </p:tgtEl>
                                        <p:attrNameLst>
                                          <p:attrName>ppt_y</p:attrName>
                                        </p:attrNameLst>
                                      </p:cBhvr>
                                      <p:tavLst>
                                        <p:tav tm="0">
                                          <p:val>
                                            <p:strVal val="ppt_y"/>
                                          </p:val>
                                        </p:tav>
                                        <p:tav tm="100000">
                                          <p:val>
                                            <p:strVal val="ppt_y"/>
                                          </p:val>
                                        </p:tav>
                                      </p:tavLst>
                                    </p:anim>
                                    <p:set>
                                      <p:cBhvr>
                                        <p:cTn id="38" dur="1" fill="hold">
                                          <p:stCondLst>
                                            <p:cond delay="499"/>
                                          </p:stCondLst>
                                        </p:cTn>
                                        <p:tgtEl>
                                          <p:spTgt spid="410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4823</TotalTime>
  <Words>837</Words>
  <Application>Microsoft Office PowerPoint</Application>
  <PresentationFormat>Letter Paper (8.5x11 in)</PresentationFormat>
  <Paragraphs>169</Paragraphs>
  <Slides>19</Slides>
  <Notes>9</Notes>
  <HiddenSlides>0</HiddenSlides>
  <MMClips>0</MMClips>
  <ScaleCrop>false</ScaleCrop>
  <HeadingPairs>
    <vt:vector size="4" baseType="variant">
      <vt:variant>
        <vt:lpstr>Theme</vt:lpstr>
      </vt:variant>
      <vt:variant>
        <vt:i4>3</vt:i4>
      </vt:variant>
      <vt:variant>
        <vt:lpstr>Slide Titles</vt:lpstr>
      </vt:variant>
      <vt:variant>
        <vt:i4>19</vt:i4>
      </vt:variant>
    </vt:vector>
  </HeadingPairs>
  <TitlesOfParts>
    <vt:vector size="22" baseType="lpstr">
      <vt:lpstr>Office Theme</vt:lpstr>
      <vt:lpstr>Custom Design</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ogu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ata-laptop</dc:creator>
  <cp:lastModifiedBy>ATA</cp:lastModifiedBy>
  <cp:revision>352</cp:revision>
  <dcterms:created xsi:type="dcterms:W3CDTF">2008-05-14T13:44:13Z</dcterms:created>
  <dcterms:modified xsi:type="dcterms:W3CDTF">2012-05-31T07:18:08Z</dcterms:modified>
</cp:coreProperties>
</file>